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a83d05aa6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d35e14b2a4c12"/>
  </p:sldMasterIdLst>
  <p:sldIdLst>
    <p:sldId xmlns:r="http://schemas.openxmlformats.org/officeDocument/2006/relationships" id="256" r:id="R26830ddeafbf474d"/>
    <p:sldId xmlns:r="http://schemas.openxmlformats.org/officeDocument/2006/relationships" id="257" r:id="R441161ec0a7c40c9"/>
    <p:sldId xmlns:r="http://schemas.openxmlformats.org/officeDocument/2006/relationships" id="258" r:id="R5eac9560b83347bd"/>
    <p:sldId xmlns:r="http://schemas.openxmlformats.org/officeDocument/2006/relationships" id="259" r:id="R8691e0e8e1e44604"/>
    <p:sldId xmlns:r="http://schemas.openxmlformats.org/officeDocument/2006/relationships" id="260" r:id="R28ec153e308344ac"/>
    <p:sldId xmlns:r="http://schemas.openxmlformats.org/officeDocument/2006/relationships" id="261" r:id="R10616ae29f1f4a3c"/>
    <p:sldId xmlns:r="http://schemas.openxmlformats.org/officeDocument/2006/relationships" id="262" r:id="R21693790134d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d35e14b2a4c12" /><Relationship Type="http://schemas.openxmlformats.org/officeDocument/2006/relationships/slide" Target="/ppt/slides/slide1.xml" Id="R26830ddeafbf474d" /><Relationship Type="http://schemas.openxmlformats.org/officeDocument/2006/relationships/slide" Target="/ppt/slides/slide2.xml" Id="R441161ec0a7c40c9" /><Relationship Type="http://schemas.openxmlformats.org/officeDocument/2006/relationships/slide" Target="/ppt/slides/slide3.xml" Id="R5eac9560b83347bd" /><Relationship Type="http://schemas.openxmlformats.org/officeDocument/2006/relationships/slide" Target="/ppt/slides/slide4.xml" Id="R8691e0e8e1e44604" /><Relationship Type="http://schemas.openxmlformats.org/officeDocument/2006/relationships/slide" Target="/ppt/slides/slide5.xml" Id="R28ec153e308344ac" /><Relationship Type="http://schemas.openxmlformats.org/officeDocument/2006/relationships/slide" Target="/ppt/slides/slide6.xml" Id="R10616ae29f1f4a3c" /><Relationship Type="http://schemas.openxmlformats.org/officeDocument/2006/relationships/slide" Target="/ppt/slides/slide7.xml" Id="R21693790134d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9202763a8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7e72b28245b7" /><Relationship Type="http://schemas.openxmlformats.org/officeDocument/2006/relationships/theme" Target="/ppt/slideMasters/theme/theme1.xml" Id="R639412247b4c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e7e72b282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484102a9b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00ff29e1a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b1b95d42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b58d87cd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bd6ed993f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9fdba3a5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78dfbfb4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ECOFISK AS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37 813 254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38 753 161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BAUSTAD &amp; CO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HOLDING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MUNKEJORD &amp; SKOGLAND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QUALTURE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WL-01 HOLDING AS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Nedstrandsvegen 1187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www.ecofisk.no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