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34fceb517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79b2f9f384db4"/>
  </p:sldMasterIdLst>
  <p:sldIdLst>
    <p:sldId xmlns:r="http://schemas.openxmlformats.org/officeDocument/2006/relationships" id="256" r:id="R2d346e9b25e84ba2"/>
    <p:sldId xmlns:r="http://schemas.openxmlformats.org/officeDocument/2006/relationships" id="257" r:id="R733daf0b57934273"/>
    <p:sldId xmlns:r="http://schemas.openxmlformats.org/officeDocument/2006/relationships" id="258" r:id="R3a0568a0e78c4786"/>
    <p:sldId xmlns:r="http://schemas.openxmlformats.org/officeDocument/2006/relationships" id="259" r:id="R9650d24f36ea482b"/>
    <p:sldId xmlns:r="http://schemas.openxmlformats.org/officeDocument/2006/relationships" id="260" r:id="R33158bfbf2364aae"/>
    <p:sldId xmlns:r="http://schemas.openxmlformats.org/officeDocument/2006/relationships" id="261" r:id="Rdfe9cb9f3e094ca5"/>
    <p:sldId xmlns:r="http://schemas.openxmlformats.org/officeDocument/2006/relationships" id="262" r:id="R786f84b71839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79b2f9f384db4" /><Relationship Type="http://schemas.openxmlformats.org/officeDocument/2006/relationships/slide" Target="/ppt/slides/slide1.xml" Id="R2d346e9b25e84ba2" /><Relationship Type="http://schemas.openxmlformats.org/officeDocument/2006/relationships/slide" Target="/ppt/slides/slide2.xml" Id="R733daf0b57934273" /><Relationship Type="http://schemas.openxmlformats.org/officeDocument/2006/relationships/slide" Target="/ppt/slides/slide3.xml" Id="R3a0568a0e78c4786" /><Relationship Type="http://schemas.openxmlformats.org/officeDocument/2006/relationships/slide" Target="/ppt/slides/slide4.xml" Id="R9650d24f36ea482b" /><Relationship Type="http://schemas.openxmlformats.org/officeDocument/2006/relationships/slide" Target="/ppt/slides/slide5.xml" Id="R33158bfbf2364aae" /><Relationship Type="http://schemas.openxmlformats.org/officeDocument/2006/relationships/slide" Target="/ppt/slides/slide6.xml" Id="Rdfe9cb9f3e094ca5" /><Relationship Type="http://schemas.openxmlformats.org/officeDocument/2006/relationships/slide" Target="/ppt/slides/slide7.xml" Id="R786f84b71839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e86550640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73c285e23423f" /><Relationship Type="http://schemas.openxmlformats.org/officeDocument/2006/relationships/theme" Target="/ppt/slideMasters/theme/theme1.xml" Id="Re2e970397223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73c285e23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6fc0abc0a47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b694b40ed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2a85de696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48453e066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4fc43fadf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879c397f4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66fe37a49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BJELLE-HELLELAND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IBF DIGITAL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926 838 113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