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aace867eed4f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d2da2a962e42b3"/>
  </p:sldMasterIdLst>
  <p:sldIdLst>
    <p:sldId xmlns:r="http://schemas.openxmlformats.org/officeDocument/2006/relationships" id="256" r:id="Raaf87eaf205c49b8"/>
    <p:sldId xmlns:r="http://schemas.openxmlformats.org/officeDocument/2006/relationships" id="257" r:id="R38ea576583374309"/>
    <p:sldId xmlns:r="http://schemas.openxmlformats.org/officeDocument/2006/relationships" id="258" r:id="R60d9289bf84d48df"/>
    <p:sldId xmlns:r="http://schemas.openxmlformats.org/officeDocument/2006/relationships" id="259" r:id="R246e379aabef4afd"/>
    <p:sldId xmlns:r="http://schemas.openxmlformats.org/officeDocument/2006/relationships" id="260" r:id="R61b784a46579465a"/>
    <p:sldId xmlns:r="http://schemas.openxmlformats.org/officeDocument/2006/relationships" id="261" r:id="Rc2628f3a49b740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d2da2a962e42b3" /><Relationship Type="http://schemas.openxmlformats.org/officeDocument/2006/relationships/slide" Target="/ppt/slides/slide1.xml" Id="Raaf87eaf205c49b8" /><Relationship Type="http://schemas.openxmlformats.org/officeDocument/2006/relationships/slide" Target="/ppt/slides/slide2.xml" Id="R38ea576583374309" /><Relationship Type="http://schemas.openxmlformats.org/officeDocument/2006/relationships/slide" Target="/ppt/slides/slide3.xml" Id="R60d9289bf84d48df" /><Relationship Type="http://schemas.openxmlformats.org/officeDocument/2006/relationships/slide" Target="/ppt/slides/slide4.xml" Id="R246e379aabef4afd" /><Relationship Type="http://schemas.openxmlformats.org/officeDocument/2006/relationships/slide" Target="/ppt/slides/slide5.xml" Id="R61b784a46579465a" /><Relationship Type="http://schemas.openxmlformats.org/officeDocument/2006/relationships/slide" Target="/ppt/slides/slide6.xml" Id="Rc2628f3a49b740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855807c32547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45c0141b247e8" /><Relationship Type="http://schemas.openxmlformats.org/officeDocument/2006/relationships/theme" Target="/ppt/slideMasters/theme/theme1.xml" Id="R163e1ec4485b41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845c0141b247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878a7c03a4d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6b2c44aad48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ec1ab581346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47d15190e45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9e06ab0d043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09041272b46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STATSAUTORISERT REGNSKAPSFØRER ALLA MELNIKOVA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REGNSKAPSFØRER ALLA MELNIKOVA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REGNSKAPSFØRER ALLA MELNIKOVA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REGNSKAPSFØRER ALLA MELNIKOVA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REGNSKAPSFØRER ALLA MELNIKOVA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REGNSKAPSFØRER ALLA MELNIKOVA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1 271 886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1 079 763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1 079 679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185 374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233 233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REGNSKAPSFØRER ALLA MELNIKOVA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Kjørbokollen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926 837 613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REGNSKAPSFØRER ALLA MELNIKOVA</a:t>
            </a:r>
          </a:p>
        </p:txBody>
      </p:sp>
    </p:spTree>
  </p:cSld>
  <p:clrMapOvr>
    <a:masterClrMapping xmlns:a="http://schemas.openxmlformats.org/drawingml/2006/main"/>
  </p:clrMapOvr>
</p:sld>
</file>