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8ff084b1a4f4e4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2006a5f055d4152"/>
  </p:sldMasterIdLst>
  <p:sldIdLst>
    <p:sldId xmlns:r="http://schemas.openxmlformats.org/officeDocument/2006/relationships" id="256" r:id="R2ce8cefc2e2447d9"/>
    <p:sldId xmlns:r="http://schemas.openxmlformats.org/officeDocument/2006/relationships" id="257" r:id="R84cb45a230b0419b"/>
    <p:sldId xmlns:r="http://schemas.openxmlformats.org/officeDocument/2006/relationships" id="258" r:id="R00c5f5fcf9574519"/>
    <p:sldId xmlns:r="http://schemas.openxmlformats.org/officeDocument/2006/relationships" id="259" r:id="R011a6b5f8c664972"/>
    <p:sldId xmlns:r="http://schemas.openxmlformats.org/officeDocument/2006/relationships" id="260" r:id="R1f9e2c5d3b7441a6"/>
    <p:sldId xmlns:r="http://schemas.openxmlformats.org/officeDocument/2006/relationships" id="261" r:id="R3a7c7d03fd064d37"/>
    <p:sldId xmlns:r="http://schemas.openxmlformats.org/officeDocument/2006/relationships" id="262" r:id="Rf5d4e7eda3e04ca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2006a5f055d4152" /><Relationship Type="http://schemas.openxmlformats.org/officeDocument/2006/relationships/slide" Target="/ppt/slides/slide1.xml" Id="R2ce8cefc2e2447d9" /><Relationship Type="http://schemas.openxmlformats.org/officeDocument/2006/relationships/slide" Target="/ppt/slides/slide2.xml" Id="R84cb45a230b0419b" /><Relationship Type="http://schemas.openxmlformats.org/officeDocument/2006/relationships/slide" Target="/ppt/slides/slide3.xml" Id="R00c5f5fcf9574519" /><Relationship Type="http://schemas.openxmlformats.org/officeDocument/2006/relationships/slide" Target="/ppt/slides/slide4.xml" Id="R011a6b5f8c664972" /><Relationship Type="http://schemas.openxmlformats.org/officeDocument/2006/relationships/slide" Target="/ppt/slides/slide5.xml" Id="R1f9e2c5d3b7441a6" /><Relationship Type="http://schemas.openxmlformats.org/officeDocument/2006/relationships/slide" Target="/ppt/slides/slide6.xml" Id="R3a7c7d03fd064d37" /><Relationship Type="http://schemas.openxmlformats.org/officeDocument/2006/relationships/slide" Target="/ppt/slides/slide7.xml" Id="Rf5d4e7eda3e04ca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8a45f29ecb84ff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520d61d70e4b4a" /><Relationship Type="http://schemas.openxmlformats.org/officeDocument/2006/relationships/theme" Target="/ppt/slideMasters/theme/theme1.xml" Id="R99ff1b44513e4e9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3520d61d70e4b4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a125b10ab541c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4ac04c251e48c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baf080e1dd470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88c919dd7a4bb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6ca68fde404c8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38f5d79e8c419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a028f88ccd4b2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NORDISK BERGTEKNIK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NORDISK BERGTEKNIK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NORDISK BERGTEKNIK AS ble etablert [år] og holder til i Sandefjord.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NORDISK BERGTEKNIK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NORDISK BERGTEKNIK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NORDISK BERGTEKNIK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7 560 309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−791 115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−6 849 380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187 159 505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324 167 537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NORDISK BERGTEKNIK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NORDISK BERGTEKNIK AB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NORDISK BERGTEKNIK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Leif Weldings vei 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3208 Sandefjord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926 828 673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NORDISK BERGTEKNIK AS</a:t>
            </a:r>
          </a:p>
        </p:txBody>
      </p:sp>
    </p:spTree>
  </p:cSld>
  <p:clrMapOvr>
    <a:masterClrMapping xmlns:a="http://schemas.openxmlformats.org/drawingml/2006/main"/>
  </p:clrMapOvr>
</p:sld>
</file>