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0866a4cc014d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695324696b4f1e"/>
  </p:sldMasterIdLst>
  <p:sldIdLst>
    <p:sldId xmlns:r="http://schemas.openxmlformats.org/officeDocument/2006/relationships" id="256" r:id="Re713aa69ec6843d0"/>
    <p:sldId xmlns:r="http://schemas.openxmlformats.org/officeDocument/2006/relationships" id="257" r:id="R18d9f377d72b4ba6"/>
    <p:sldId xmlns:r="http://schemas.openxmlformats.org/officeDocument/2006/relationships" id="258" r:id="R888f3404f2a74297"/>
    <p:sldId xmlns:r="http://schemas.openxmlformats.org/officeDocument/2006/relationships" id="259" r:id="Ra7d4ed3220134697"/>
    <p:sldId xmlns:r="http://schemas.openxmlformats.org/officeDocument/2006/relationships" id="260" r:id="Ra4470d46b84146bd"/>
    <p:sldId xmlns:r="http://schemas.openxmlformats.org/officeDocument/2006/relationships" id="261" r:id="R9185af6fd0a542ff"/>
    <p:sldId xmlns:r="http://schemas.openxmlformats.org/officeDocument/2006/relationships" id="262" r:id="Rfc4257c7d5e64f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695324696b4f1e" /><Relationship Type="http://schemas.openxmlformats.org/officeDocument/2006/relationships/slide" Target="/ppt/slides/slide1.xml" Id="Re713aa69ec6843d0" /><Relationship Type="http://schemas.openxmlformats.org/officeDocument/2006/relationships/slide" Target="/ppt/slides/slide2.xml" Id="R18d9f377d72b4ba6" /><Relationship Type="http://schemas.openxmlformats.org/officeDocument/2006/relationships/slide" Target="/ppt/slides/slide3.xml" Id="R888f3404f2a74297" /><Relationship Type="http://schemas.openxmlformats.org/officeDocument/2006/relationships/slide" Target="/ppt/slides/slide4.xml" Id="Ra7d4ed3220134697" /><Relationship Type="http://schemas.openxmlformats.org/officeDocument/2006/relationships/slide" Target="/ppt/slides/slide5.xml" Id="Ra4470d46b84146bd" /><Relationship Type="http://schemas.openxmlformats.org/officeDocument/2006/relationships/slide" Target="/ppt/slides/slide6.xml" Id="R9185af6fd0a542ff" /><Relationship Type="http://schemas.openxmlformats.org/officeDocument/2006/relationships/slide" Target="/ppt/slides/slide7.xml" Id="Rfc4257c7d5e64f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6408eb281648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a97e7b343b4dde" /><Relationship Type="http://schemas.openxmlformats.org/officeDocument/2006/relationships/theme" Target="/ppt/slideMasters/theme/theme1.xml" Id="R4a36b45d16534e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a97e7b343b4d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4f65f39df44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10077e827e48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70f2eb61740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618e90b3943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25779ecdf46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aa3e5f66c45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eea64aac444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24/7 RØRLEGGERVAKTEN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24/7 RØRLEGGERVAKTEN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24/7 RØRLEGGERVAKTEN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24/7 RØRLEGGERVAKTEN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24/7 RØRLEGGERVAKTEN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24/7 RØRLEGGERVAKTEN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17 422 897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468 041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5 772 693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24/7 RØRLEGGERVAKTEN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HEYDARI AXEL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24/7 RØRLEGGERVAKTEN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Lindeberg næringsvei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1067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21 02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oslo@247rv.no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www.247rorleggervakten.no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926 819 828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24/7 RØRLEGGERVAKTEN AS</a:t>
            </a:r>
          </a:p>
        </p:txBody>
      </p:sp>
    </p:spTree>
  </p:cSld>
  <p:clrMapOvr>
    <a:masterClrMapping xmlns:a="http://schemas.openxmlformats.org/drawingml/2006/main"/>
  </p:clrMapOvr>
</p:sld>
</file>