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ddc3ff04114c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b17bcd5e52459a"/>
  </p:sldMasterIdLst>
  <p:sldIdLst>
    <p:sldId xmlns:r="http://schemas.openxmlformats.org/officeDocument/2006/relationships" id="256" r:id="R8ca81468de884ed8"/>
    <p:sldId xmlns:r="http://schemas.openxmlformats.org/officeDocument/2006/relationships" id="257" r:id="R4f6759cefeb74bd4"/>
    <p:sldId xmlns:r="http://schemas.openxmlformats.org/officeDocument/2006/relationships" id="258" r:id="R29594d08811e425f"/>
    <p:sldId xmlns:r="http://schemas.openxmlformats.org/officeDocument/2006/relationships" id="259" r:id="Rade214779abc4828"/>
    <p:sldId xmlns:r="http://schemas.openxmlformats.org/officeDocument/2006/relationships" id="260" r:id="Rc9a5ae6e73d44f18"/>
    <p:sldId xmlns:r="http://schemas.openxmlformats.org/officeDocument/2006/relationships" id="261" r:id="R607195e5a8e3457a"/>
    <p:sldId xmlns:r="http://schemas.openxmlformats.org/officeDocument/2006/relationships" id="262" r:id="R8f4c522b91ec47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b17bcd5e52459a" /><Relationship Type="http://schemas.openxmlformats.org/officeDocument/2006/relationships/slide" Target="/ppt/slides/slide1.xml" Id="R8ca81468de884ed8" /><Relationship Type="http://schemas.openxmlformats.org/officeDocument/2006/relationships/slide" Target="/ppt/slides/slide2.xml" Id="R4f6759cefeb74bd4" /><Relationship Type="http://schemas.openxmlformats.org/officeDocument/2006/relationships/slide" Target="/ppt/slides/slide3.xml" Id="R29594d08811e425f" /><Relationship Type="http://schemas.openxmlformats.org/officeDocument/2006/relationships/slide" Target="/ppt/slides/slide4.xml" Id="Rade214779abc4828" /><Relationship Type="http://schemas.openxmlformats.org/officeDocument/2006/relationships/slide" Target="/ppt/slides/slide5.xml" Id="Rc9a5ae6e73d44f18" /><Relationship Type="http://schemas.openxmlformats.org/officeDocument/2006/relationships/slide" Target="/ppt/slides/slide6.xml" Id="R607195e5a8e3457a" /><Relationship Type="http://schemas.openxmlformats.org/officeDocument/2006/relationships/slide" Target="/ppt/slides/slide7.xml" Id="R8f4c522b91ec47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0e09a7eb5443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453099cf24a38" /><Relationship Type="http://schemas.openxmlformats.org/officeDocument/2006/relationships/theme" Target="/ppt/slideMasters/theme/theme1.xml" Id="R13da1e3512aa42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b453099cf24a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42bd0053e48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3275d249b49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81ffa548e48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d72e9b4c547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06ece71a24b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2847b5ed94d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00a10bf8c48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KLKJ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KLKJ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KLKJ INVEST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KLKJ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KLKJ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KLKJ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568 386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546 343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1 575 648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2 099 506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KLKJ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KATARINA LINDØEN-KJELLNES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KLKJ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Katarina Lindøen-Kjellnes, Friggs veg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926 807 366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KLKJ INVEST AS</a:t>
            </a:r>
          </a:p>
        </p:txBody>
      </p:sp>
    </p:spTree>
  </p:cSld>
  <p:clrMapOvr>
    <a:masterClrMapping xmlns:a="http://schemas.openxmlformats.org/drawingml/2006/main"/>
  </p:clrMapOvr>
</p:sld>
</file>