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50178d7c741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5c9a7d8b14ee9"/>
  </p:sldMasterIdLst>
  <p:sldIdLst>
    <p:sldId xmlns:r="http://schemas.openxmlformats.org/officeDocument/2006/relationships" id="256" r:id="R87fca3e5eaa44299"/>
    <p:sldId xmlns:r="http://schemas.openxmlformats.org/officeDocument/2006/relationships" id="257" r:id="R7cd9845da8744917"/>
    <p:sldId xmlns:r="http://schemas.openxmlformats.org/officeDocument/2006/relationships" id="258" r:id="R4ea11ea1e5f04108"/>
    <p:sldId xmlns:r="http://schemas.openxmlformats.org/officeDocument/2006/relationships" id="259" r:id="Ra220301fda1e4a86"/>
    <p:sldId xmlns:r="http://schemas.openxmlformats.org/officeDocument/2006/relationships" id="260" r:id="R52e82a3e9c4740ee"/>
    <p:sldId xmlns:r="http://schemas.openxmlformats.org/officeDocument/2006/relationships" id="261" r:id="R8ee42af07b484cdb"/>
    <p:sldId xmlns:r="http://schemas.openxmlformats.org/officeDocument/2006/relationships" id="262" r:id="Rf4218f43c7e8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5c9a7d8b14ee9" /><Relationship Type="http://schemas.openxmlformats.org/officeDocument/2006/relationships/slide" Target="/ppt/slides/slide1.xml" Id="R87fca3e5eaa44299" /><Relationship Type="http://schemas.openxmlformats.org/officeDocument/2006/relationships/slide" Target="/ppt/slides/slide2.xml" Id="R7cd9845da8744917" /><Relationship Type="http://schemas.openxmlformats.org/officeDocument/2006/relationships/slide" Target="/ppt/slides/slide3.xml" Id="R4ea11ea1e5f04108" /><Relationship Type="http://schemas.openxmlformats.org/officeDocument/2006/relationships/slide" Target="/ppt/slides/slide4.xml" Id="Ra220301fda1e4a86" /><Relationship Type="http://schemas.openxmlformats.org/officeDocument/2006/relationships/slide" Target="/ppt/slides/slide5.xml" Id="R52e82a3e9c4740ee" /><Relationship Type="http://schemas.openxmlformats.org/officeDocument/2006/relationships/slide" Target="/ppt/slides/slide6.xml" Id="R8ee42af07b484cdb" /><Relationship Type="http://schemas.openxmlformats.org/officeDocument/2006/relationships/slide" Target="/ppt/slides/slide7.xml" Id="Rf4218f43c7e8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986ffdef3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de33d66740bc" /><Relationship Type="http://schemas.openxmlformats.org/officeDocument/2006/relationships/theme" Target="/ppt/slideMasters/theme/theme1.xml" Id="R80e690cddd82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23de33d667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2a100783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2d2cf6b92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4016a461e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b1f67ab9d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40578121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cb165aa10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b456ec88e42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