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2d35350d6842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616fd7bfba4c9a"/>
  </p:sldMasterIdLst>
  <p:sldIdLst>
    <p:sldId xmlns:r="http://schemas.openxmlformats.org/officeDocument/2006/relationships" id="256" r:id="Rb82c02a9d25044eb"/>
    <p:sldId xmlns:r="http://schemas.openxmlformats.org/officeDocument/2006/relationships" id="257" r:id="R86ed91feef7249f1"/>
    <p:sldId xmlns:r="http://schemas.openxmlformats.org/officeDocument/2006/relationships" id="258" r:id="Rc57ad564418948f7"/>
    <p:sldId xmlns:r="http://schemas.openxmlformats.org/officeDocument/2006/relationships" id="259" r:id="R90f5c8f0d9724d40"/>
    <p:sldId xmlns:r="http://schemas.openxmlformats.org/officeDocument/2006/relationships" id="260" r:id="R981d870fc5244032"/>
    <p:sldId xmlns:r="http://schemas.openxmlformats.org/officeDocument/2006/relationships" id="261" r:id="R8547c0ccfe444d1f"/>
    <p:sldId xmlns:r="http://schemas.openxmlformats.org/officeDocument/2006/relationships" id="262" r:id="R5a2a10fda3914b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616fd7bfba4c9a" /><Relationship Type="http://schemas.openxmlformats.org/officeDocument/2006/relationships/slide" Target="/ppt/slides/slide1.xml" Id="Rb82c02a9d25044eb" /><Relationship Type="http://schemas.openxmlformats.org/officeDocument/2006/relationships/slide" Target="/ppt/slides/slide2.xml" Id="R86ed91feef7249f1" /><Relationship Type="http://schemas.openxmlformats.org/officeDocument/2006/relationships/slide" Target="/ppt/slides/slide3.xml" Id="Rc57ad564418948f7" /><Relationship Type="http://schemas.openxmlformats.org/officeDocument/2006/relationships/slide" Target="/ppt/slides/slide4.xml" Id="R90f5c8f0d9724d40" /><Relationship Type="http://schemas.openxmlformats.org/officeDocument/2006/relationships/slide" Target="/ppt/slides/slide5.xml" Id="R981d870fc5244032" /><Relationship Type="http://schemas.openxmlformats.org/officeDocument/2006/relationships/slide" Target="/ppt/slides/slide6.xml" Id="R8547c0ccfe444d1f" /><Relationship Type="http://schemas.openxmlformats.org/officeDocument/2006/relationships/slide" Target="/ppt/slides/slide7.xml" Id="R5a2a10fda3914b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0e1e67c99f43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24207cbce4682" /><Relationship Type="http://schemas.openxmlformats.org/officeDocument/2006/relationships/theme" Target="/ppt/slideMasters/theme/theme1.xml" Id="Rd62026ae9d9148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a24207cbce46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b0a84c95e4d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c7628b0834e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325c2aee046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2db1a14c949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72cd1609f42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0b1826eb545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4729a156246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TIRAZIS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TIRAZIS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TIRAZIS HOLDING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TIRAZIS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TIRAZIS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TIRAZIS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1 923 240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1 943 253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3 107 659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TIRAZIS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RASTEGARIAN AIRAN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SHABANI NEZHADI S SHOHREH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TIRAZIS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Blokkebærvegen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926 765 639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TIRAZIS HOLDING AS</a:t>
            </a:r>
          </a:p>
        </p:txBody>
      </p:sp>
    </p:spTree>
  </p:cSld>
  <p:clrMapOvr>
    <a:masterClrMapping xmlns:a="http://schemas.openxmlformats.org/drawingml/2006/main"/>
  </p:clrMapOvr>
</p:sld>
</file>