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883bfd184741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0099173e20491e"/>
  </p:sldMasterIdLst>
  <p:sldIdLst>
    <p:sldId xmlns:r="http://schemas.openxmlformats.org/officeDocument/2006/relationships" id="256" r:id="Reb234f3323f64dbb"/>
    <p:sldId xmlns:r="http://schemas.openxmlformats.org/officeDocument/2006/relationships" id="257" r:id="R8ac96029399f4aa5"/>
    <p:sldId xmlns:r="http://schemas.openxmlformats.org/officeDocument/2006/relationships" id="258" r:id="R6a3458e06bbf40c8"/>
    <p:sldId xmlns:r="http://schemas.openxmlformats.org/officeDocument/2006/relationships" id="259" r:id="Rc14daf7da0aa4c13"/>
    <p:sldId xmlns:r="http://schemas.openxmlformats.org/officeDocument/2006/relationships" id="260" r:id="Rca4592b8815b40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0099173e20491e" /><Relationship Type="http://schemas.openxmlformats.org/officeDocument/2006/relationships/slide" Target="/ppt/slides/slide1.xml" Id="Reb234f3323f64dbb" /><Relationship Type="http://schemas.openxmlformats.org/officeDocument/2006/relationships/slide" Target="/ppt/slides/slide2.xml" Id="R8ac96029399f4aa5" /><Relationship Type="http://schemas.openxmlformats.org/officeDocument/2006/relationships/slide" Target="/ppt/slides/slide3.xml" Id="R6a3458e06bbf40c8" /><Relationship Type="http://schemas.openxmlformats.org/officeDocument/2006/relationships/slide" Target="/ppt/slides/slide4.xml" Id="Rc14daf7da0aa4c13" /><Relationship Type="http://schemas.openxmlformats.org/officeDocument/2006/relationships/slide" Target="/ppt/slides/slide5.xml" Id="Rca4592b8815b40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fd538d2264f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46873bf5b481a" /><Relationship Type="http://schemas.openxmlformats.org/officeDocument/2006/relationships/theme" Target="/ppt/slideMasters/theme/theme1.xml" Id="R025e20dc693e49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e46873bf5b48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bf13c7d0b43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0b981721945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fee535a02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de0307d614d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1d4f0de6243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HÅLOGALAND LAGMANNSRETT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LAGMANNSRETT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HÅLOGALAND LAGMANNSRETT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LAGMANNSRETT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LAGMANNSRETT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LAGMANNSRETT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 Nansens plass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926 720 481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LAGMANNSRETT</a:t>
            </a:r>
          </a:p>
        </p:txBody>
      </p:sp>
    </p:spTree>
  </p:cSld>
  <p:clrMapOvr>
    <a:masterClrMapping xmlns:a="http://schemas.openxmlformats.org/drawingml/2006/main"/>
  </p:clrMapOvr>
</p:sld>
</file>