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c442a8f18944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587a41a3224766"/>
  </p:sldMasterIdLst>
  <p:sldIdLst>
    <p:sldId xmlns:r="http://schemas.openxmlformats.org/officeDocument/2006/relationships" id="256" r:id="R22705f524729496f"/>
    <p:sldId xmlns:r="http://schemas.openxmlformats.org/officeDocument/2006/relationships" id="257" r:id="R4a261cd2c1294114"/>
    <p:sldId xmlns:r="http://schemas.openxmlformats.org/officeDocument/2006/relationships" id="258" r:id="Rc3680652dafe4927"/>
    <p:sldId xmlns:r="http://schemas.openxmlformats.org/officeDocument/2006/relationships" id="259" r:id="R405069d66cc846db"/>
    <p:sldId xmlns:r="http://schemas.openxmlformats.org/officeDocument/2006/relationships" id="260" r:id="R6f01046d492f427b"/>
    <p:sldId xmlns:r="http://schemas.openxmlformats.org/officeDocument/2006/relationships" id="261" r:id="Rcfdd6b160199439f"/>
    <p:sldId xmlns:r="http://schemas.openxmlformats.org/officeDocument/2006/relationships" id="262" r:id="R74db283ac8c945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587a41a3224766" /><Relationship Type="http://schemas.openxmlformats.org/officeDocument/2006/relationships/slide" Target="/ppt/slides/slide1.xml" Id="R22705f524729496f" /><Relationship Type="http://schemas.openxmlformats.org/officeDocument/2006/relationships/slide" Target="/ppt/slides/slide2.xml" Id="R4a261cd2c1294114" /><Relationship Type="http://schemas.openxmlformats.org/officeDocument/2006/relationships/slide" Target="/ppt/slides/slide3.xml" Id="Rc3680652dafe4927" /><Relationship Type="http://schemas.openxmlformats.org/officeDocument/2006/relationships/slide" Target="/ppt/slides/slide4.xml" Id="R405069d66cc846db" /><Relationship Type="http://schemas.openxmlformats.org/officeDocument/2006/relationships/slide" Target="/ppt/slides/slide5.xml" Id="R6f01046d492f427b" /><Relationship Type="http://schemas.openxmlformats.org/officeDocument/2006/relationships/slide" Target="/ppt/slides/slide6.xml" Id="Rcfdd6b160199439f" /><Relationship Type="http://schemas.openxmlformats.org/officeDocument/2006/relationships/slide" Target="/ppt/slides/slide7.xml" Id="R74db283ac8c945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7d8bfa55e043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cf3bd531b467b" /><Relationship Type="http://schemas.openxmlformats.org/officeDocument/2006/relationships/theme" Target="/ppt/slideMasters/theme/theme1.xml" Id="Ra13a43fa683943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ccf3bd531b46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641a83d404c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db06dd54643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df2eb881349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e1752a4f2f4f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03f89823e41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24eceb08949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90d70b34044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JULIESUSS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JULIESUSS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JULIESUSS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JULIESUSS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JULIESUSS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JULIESUSS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156 442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341 155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JULIESUSS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JULIE KRØGENES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JULIESUSS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Grüners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926 715 313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JULIESUSS INVEST AS</a:t>
            </a:r>
          </a:p>
        </p:txBody>
      </p:sp>
    </p:spTree>
  </p:cSld>
  <p:clrMapOvr>
    <a:masterClrMapping xmlns:a="http://schemas.openxmlformats.org/drawingml/2006/main"/>
  </p:clrMapOvr>
</p:sld>
</file>