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49ac70e93f43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713c20003745ea"/>
  </p:sldMasterIdLst>
  <p:sldIdLst>
    <p:sldId xmlns:r="http://schemas.openxmlformats.org/officeDocument/2006/relationships" id="256" r:id="Re12f9598f50044ee"/>
    <p:sldId xmlns:r="http://schemas.openxmlformats.org/officeDocument/2006/relationships" id="257" r:id="R015f0fc14f694e4d"/>
    <p:sldId xmlns:r="http://schemas.openxmlformats.org/officeDocument/2006/relationships" id="258" r:id="Rae36c14aa7e94e75"/>
    <p:sldId xmlns:r="http://schemas.openxmlformats.org/officeDocument/2006/relationships" id="259" r:id="Raffde735b43941f9"/>
    <p:sldId xmlns:r="http://schemas.openxmlformats.org/officeDocument/2006/relationships" id="260" r:id="R1d8534b2de5a4b15"/>
    <p:sldId xmlns:r="http://schemas.openxmlformats.org/officeDocument/2006/relationships" id="261" r:id="R7f26fb43fdc54185"/>
    <p:sldId xmlns:r="http://schemas.openxmlformats.org/officeDocument/2006/relationships" id="262" r:id="R46ca9ea5735e41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13c20003745ea" /><Relationship Type="http://schemas.openxmlformats.org/officeDocument/2006/relationships/slide" Target="/ppt/slides/slide1.xml" Id="Re12f9598f50044ee" /><Relationship Type="http://schemas.openxmlformats.org/officeDocument/2006/relationships/slide" Target="/ppt/slides/slide2.xml" Id="R015f0fc14f694e4d" /><Relationship Type="http://schemas.openxmlformats.org/officeDocument/2006/relationships/slide" Target="/ppt/slides/slide3.xml" Id="Rae36c14aa7e94e75" /><Relationship Type="http://schemas.openxmlformats.org/officeDocument/2006/relationships/slide" Target="/ppt/slides/slide4.xml" Id="Raffde735b43941f9" /><Relationship Type="http://schemas.openxmlformats.org/officeDocument/2006/relationships/slide" Target="/ppt/slides/slide5.xml" Id="R1d8534b2de5a4b15" /><Relationship Type="http://schemas.openxmlformats.org/officeDocument/2006/relationships/slide" Target="/ppt/slides/slide6.xml" Id="R7f26fb43fdc54185" /><Relationship Type="http://schemas.openxmlformats.org/officeDocument/2006/relationships/slide" Target="/ppt/slides/slide7.xml" Id="R46ca9ea5735e41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b800cf6454e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70213c0434824" /><Relationship Type="http://schemas.openxmlformats.org/officeDocument/2006/relationships/theme" Target="/ppt/slideMasters/theme/theme1.xml" Id="R8b9142c375eb47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470213c043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03181093c4d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2a763d3d748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66e7a963043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d910ebd504c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d9f4a31514b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87664b2b747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891b6b6c24f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 RØRLEGGERBEDRIFT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679 741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440 787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1 022 999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1 050 281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DIMCE SANDLAND-MITREVSKI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NORDVOLL LEIDLAND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stian@aquaflis.no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926 661 221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RØRLEGGERBEDRIFT AS</a:t>
            </a:r>
          </a:p>
        </p:txBody>
      </p:sp>
    </p:spTree>
  </p:cSld>
  <p:clrMapOvr>
    <a:masterClrMapping xmlns:a="http://schemas.openxmlformats.org/drawingml/2006/main"/>
  </p:clrMapOvr>
</p:sld>
</file>