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0f2b00b1f3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9af50a5134f2d"/>
  </p:sldMasterIdLst>
  <p:sldIdLst>
    <p:sldId xmlns:r="http://schemas.openxmlformats.org/officeDocument/2006/relationships" id="256" r:id="Rea19e8c09b5d4ebf"/>
    <p:sldId xmlns:r="http://schemas.openxmlformats.org/officeDocument/2006/relationships" id="257" r:id="Rb54f0bd710174794"/>
    <p:sldId xmlns:r="http://schemas.openxmlformats.org/officeDocument/2006/relationships" id="258" r:id="R784a5cecf3e74398"/>
    <p:sldId xmlns:r="http://schemas.openxmlformats.org/officeDocument/2006/relationships" id="259" r:id="R081fdd33e0594099"/>
    <p:sldId xmlns:r="http://schemas.openxmlformats.org/officeDocument/2006/relationships" id="260" r:id="R0bf35779acd44086"/>
    <p:sldId xmlns:r="http://schemas.openxmlformats.org/officeDocument/2006/relationships" id="261" r:id="R3f2e8927a2bd4b89"/>
    <p:sldId xmlns:r="http://schemas.openxmlformats.org/officeDocument/2006/relationships" id="262" r:id="Rf55746d8964043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9af50a5134f2d" /><Relationship Type="http://schemas.openxmlformats.org/officeDocument/2006/relationships/slide" Target="/ppt/slides/slide1.xml" Id="Rea19e8c09b5d4ebf" /><Relationship Type="http://schemas.openxmlformats.org/officeDocument/2006/relationships/slide" Target="/ppt/slides/slide2.xml" Id="Rb54f0bd710174794" /><Relationship Type="http://schemas.openxmlformats.org/officeDocument/2006/relationships/slide" Target="/ppt/slides/slide3.xml" Id="R784a5cecf3e74398" /><Relationship Type="http://schemas.openxmlformats.org/officeDocument/2006/relationships/slide" Target="/ppt/slides/slide4.xml" Id="R081fdd33e0594099" /><Relationship Type="http://schemas.openxmlformats.org/officeDocument/2006/relationships/slide" Target="/ppt/slides/slide5.xml" Id="R0bf35779acd44086" /><Relationship Type="http://schemas.openxmlformats.org/officeDocument/2006/relationships/slide" Target="/ppt/slides/slide6.xml" Id="R3f2e8927a2bd4b89" /><Relationship Type="http://schemas.openxmlformats.org/officeDocument/2006/relationships/slide" Target="/ppt/slides/slide7.xml" Id="Rf55746d8964043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b83f2fff9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dc5188bd34bb2" /><Relationship Type="http://schemas.openxmlformats.org/officeDocument/2006/relationships/theme" Target="/ppt/slideMasters/theme/theme1.xml" Id="R648d61ad5a21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adc5188bd3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0fd5d90db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61fd1574e49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f260882f641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312414a3343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d387529de44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1c668b2234b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b3957e5ca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RØR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Griegs vei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926 535 366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BERGESEN RØR AS</a:t>
            </a:r>
          </a:p>
        </p:txBody>
      </p:sp>
    </p:spTree>
  </p:cSld>
  <p:clrMapOvr>
    <a:masterClrMapping xmlns:a="http://schemas.openxmlformats.org/drawingml/2006/main"/>
  </p:clrMapOvr>
</p:sld>
</file>