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a60a5d07dd49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b0a2e66ce44872"/>
  </p:sldMasterIdLst>
  <p:sldIdLst>
    <p:sldId xmlns:r="http://schemas.openxmlformats.org/officeDocument/2006/relationships" id="256" r:id="Raadde5fc0d004e60"/>
    <p:sldId xmlns:r="http://schemas.openxmlformats.org/officeDocument/2006/relationships" id="257" r:id="R82d4c9b13783461f"/>
    <p:sldId xmlns:r="http://schemas.openxmlformats.org/officeDocument/2006/relationships" id="258" r:id="Rf1d8d431d5f84cab"/>
    <p:sldId xmlns:r="http://schemas.openxmlformats.org/officeDocument/2006/relationships" id="259" r:id="R181745a8c89f4607"/>
    <p:sldId xmlns:r="http://schemas.openxmlformats.org/officeDocument/2006/relationships" id="260" r:id="Rd3baf44d015a460d"/>
    <p:sldId xmlns:r="http://schemas.openxmlformats.org/officeDocument/2006/relationships" id="261" r:id="Rc2a59ff71d4446b5"/>
    <p:sldId xmlns:r="http://schemas.openxmlformats.org/officeDocument/2006/relationships" id="262" r:id="Rebaf4ab178644f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b0a2e66ce44872" /><Relationship Type="http://schemas.openxmlformats.org/officeDocument/2006/relationships/slide" Target="/ppt/slides/slide1.xml" Id="Raadde5fc0d004e60" /><Relationship Type="http://schemas.openxmlformats.org/officeDocument/2006/relationships/slide" Target="/ppt/slides/slide2.xml" Id="R82d4c9b13783461f" /><Relationship Type="http://schemas.openxmlformats.org/officeDocument/2006/relationships/slide" Target="/ppt/slides/slide3.xml" Id="Rf1d8d431d5f84cab" /><Relationship Type="http://schemas.openxmlformats.org/officeDocument/2006/relationships/slide" Target="/ppt/slides/slide4.xml" Id="R181745a8c89f4607" /><Relationship Type="http://schemas.openxmlformats.org/officeDocument/2006/relationships/slide" Target="/ppt/slides/slide5.xml" Id="Rd3baf44d015a460d" /><Relationship Type="http://schemas.openxmlformats.org/officeDocument/2006/relationships/slide" Target="/ppt/slides/slide6.xml" Id="Rc2a59ff71d4446b5" /><Relationship Type="http://schemas.openxmlformats.org/officeDocument/2006/relationships/slide" Target="/ppt/slides/slide7.xml" Id="Rebaf4ab178644f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4ab7a23954e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b8f35075e4fd3" /><Relationship Type="http://schemas.openxmlformats.org/officeDocument/2006/relationships/theme" Target="/ppt/slideMasters/theme/theme1.xml" Id="R1bc2f41b227449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0b8f35075e4f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39498fe434d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9ddd1195d46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75293ea4d41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579ecff214f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a3e4421ae4a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be47dec404a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564709ebc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