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ce82d5ee8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f793cd15d4a9f"/>
  </p:sldMasterIdLst>
  <p:sldIdLst>
    <p:sldId xmlns:r="http://schemas.openxmlformats.org/officeDocument/2006/relationships" id="256" r:id="Rcb02e2a374ed413d"/>
    <p:sldId xmlns:r="http://schemas.openxmlformats.org/officeDocument/2006/relationships" id="257" r:id="Rba908a80fd144752"/>
    <p:sldId xmlns:r="http://schemas.openxmlformats.org/officeDocument/2006/relationships" id="258" r:id="Racd9aea2e8124edd"/>
    <p:sldId xmlns:r="http://schemas.openxmlformats.org/officeDocument/2006/relationships" id="259" r:id="R62c3036e03d0455a"/>
    <p:sldId xmlns:r="http://schemas.openxmlformats.org/officeDocument/2006/relationships" id="260" r:id="Red1a2d1103274cac"/>
    <p:sldId xmlns:r="http://schemas.openxmlformats.org/officeDocument/2006/relationships" id="261" r:id="R2ed4b8dd834943f5"/>
    <p:sldId xmlns:r="http://schemas.openxmlformats.org/officeDocument/2006/relationships" id="262" r:id="Re7777791f3fa44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f793cd15d4a9f" /><Relationship Type="http://schemas.openxmlformats.org/officeDocument/2006/relationships/slide" Target="/ppt/slides/slide1.xml" Id="Rcb02e2a374ed413d" /><Relationship Type="http://schemas.openxmlformats.org/officeDocument/2006/relationships/slide" Target="/ppt/slides/slide2.xml" Id="Rba908a80fd144752" /><Relationship Type="http://schemas.openxmlformats.org/officeDocument/2006/relationships/slide" Target="/ppt/slides/slide3.xml" Id="Racd9aea2e8124edd" /><Relationship Type="http://schemas.openxmlformats.org/officeDocument/2006/relationships/slide" Target="/ppt/slides/slide4.xml" Id="R62c3036e03d0455a" /><Relationship Type="http://schemas.openxmlformats.org/officeDocument/2006/relationships/slide" Target="/ppt/slides/slide5.xml" Id="Red1a2d1103274cac" /><Relationship Type="http://schemas.openxmlformats.org/officeDocument/2006/relationships/slide" Target="/ppt/slides/slide6.xml" Id="R2ed4b8dd834943f5" /><Relationship Type="http://schemas.openxmlformats.org/officeDocument/2006/relationships/slide" Target="/ppt/slides/slide7.xml" Id="Re7777791f3fa44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cace3f96e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bb00e7e8e4f6e" /><Relationship Type="http://schemas.openxmlformats.org/officeDocument/2006/relationships/theme" Target="/ppt/slideMasters/theme/theme1.xml" Id="R2441ba1dd989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bb00e7e8e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bf7766d39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273fb991f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660f24c20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817f21dc3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08dae26fd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651d71ac74e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edd7eaa6f4d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BERGUM ANLEGGSTEKNIKK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BERGUM ANLEGGSTEKNIKK AS ble etablert [år] og holder til i Marifjøra.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17 783 190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9 031 859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LYKKESTEIN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Jorangervegen 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6873 Marifjøra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