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14c73e792e48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5ed199a364eca"/>
  </p:sldMasterIdLst>
  <p:sldIdLst>
    <p:sldId xmlns:r="http://schemas.openxmlformats.org/officeDocument/2006/relationships" id="256" r:id="Rf55552e00c39446b"/>
    <p:sldId xmlns:r="http://schemas.openxmlformats.org/officeDocument/2006/relationships" id="257" r:id="R186a6230915042ea"/>
    <p:sldId xmlns:r="http://schemas.openxmlformats.org/officeDocument/2006/relationships" id="258" r:id="Rf5d46bedad8049e5"/>
    <p:sldId xmlns:r="http://schemas.openxmlformats.org/officeDocument/2006/relationships" id="259" r:id="Ra02028c1f9794971"/>
    <p:sldId xmlns:r="http://schemas.openxmlformats.org/officeDocument/2006/relationships" id="260" r:id="R534efb5201da4ec3"/>
    <p:sldId xmlns:r="http://schemas.openxmlformats.org/officeDocument/2006/relationships" id="261" r:id="R103b82a14000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5ed199a364eca" /><Relationship Type="http://schemas.openxmlformats.org/officeDocument/2006/relationships/slide" Target="/ppt/slides/slide1.xml" Id="Rf55552e00c39446b" /><Relationship Type="http://schemas.openxmlformats.org/officeDocument/2006/relationships/slide" Target="/ppt/slides/slide2.xml" Id="R186a6230915042ea" /><Relationship Type="http://schemas.openxmlformats.org/officeDocument/2006/relationships/slide" Target="/ppt/slides/slide3.xml" Id="Rf5d46bedad8049e5" /><Relationship Type="http://schemas.openxmlformats.org/officeDocument/2006/relationships/slide" Target="/ppt/slides/slide4.xml" Id="Ra02028c1f9794971" /><Relationship Type="http://schemas.openxmlformats.org/officeDocument/2006/relationships/slide" Target="/ppt/slides/slide5.xml" Id="R534efb5201da4ec3" /><Relationship Type="http://schemas.openxmlformats.org/officeDocument/2006/relationships/slide" Target="/ppt/slides/slide6.xml" Id="R103b82a14000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236c9d07d47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684495ea04a39" /><Relationship Type="http://schemas.openxmlformats.org/officeDocument/2006/relationships/theme" Target="/ppt/slideMasters/theme/theme1.xml" Id="R84298c5662b7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684495ea0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e42f28260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d62e9db7e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0c6306c7940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dd1fdf79043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89d42e1e646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480d189d943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