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a69da6abc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e2901f7ed34b6b"/>
  </p:sldMasterIdLst>
  <p:sldIdLst>
    <p:sldId xmlns:r="http://schemas.openxmlformats.org/officeDocument/2006/relationships" id="256" r:id="Re79dc9a5005246bd"/>
    <p:sldId xmlns:r="http://schemas.openxmlformats.org/officeDocument/2006/relationships" id="257" r:id="Rf874f4e1b5fd4cca"/>
    <p:sldId xmlns:r="http://schemas.openxmlformats.org/officeDocument/2006/relationships" id="258" r:id="R4fd3852de2544188"/>
    <p:sldId xmlns:r="http://schemas.openxmlformats.org/officeDocument/2006/relationships" id="259" r:id="R77a0698cac00465b"/>
    <p:sldId xmlns:r="http://schemas.openxmlformats.org/officeDocument/2006/relationships" id="260" r:id="R020cf8fd47bc48c6"/>
    <p:sldId xmlns:r="http://schemas.openxmlformats.org/officeDocument/2006/relationships" id="261" r:id="R4b1279b49d3c4828"/>
    <p:sldId xmlns:r="http://schemas.openxmlformats.org/officeDocument/2006/relationships" id="262" r:id="R55866099866141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2901f7ed34b6b" /><Relationship Type="http://schemas.openxmlformats.org/officeDocument/2006/relationships/slide" Target="/ppt/slides/slide1.xml" Id="Re79dc9a5005246bd" /><Relationship Type="http://schemas.openxmlformats.org/officeDocument/2006/relationships/slide" Target="/ppt/slides/slide2.xml" Id="Rf874f4e1b5fd4cca" /><Relationship Type="http://schemas.openxmlformats.org/officeDocument/2006/relationships/slide" Target="/ppt/slides/slide3.xml" Id="R4fd3852de2544188" /><Relationship Type="http://schemas.openxmlformats.org/officeDocument/2006/relationships/slide" Target="/ppt/slides/slide4.xml" Id="R77a0698cac00465b" /><Relationship Type="http://schemas.openxmlformats.org/officeDocument/2006/relationships/slide" Target="/ppt/slides/slide5.xml" Id="R020cf8fd47bc48c6" /><Relationship Type="http://schemas.openxmlformats.org/officeDocument/2006/relationships/slide" Target="/ppt/slides/slide6.xml" Id="R4b1279b49d3c4828" /><Relationship Type="http://schemas.openxmlformats.org/officeDocument/2006/relationships/slide" Target="/ppt/slides/slide7.xml" Id="R55866099866141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e648abab2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8110faf4541e9" /><Relationship Type="http://schemas.openxmlformats.org/officeDocument/2006/relationships/theme" Target="/ppt/slideMasters/theme/theme1.xml" Id="R1d01c944a17d4e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8110faf4541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5db699d56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e662a579647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0a53a5b4c40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0e9b572f0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ddea5837549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a76ec99e44c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f6e601832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SD MASKIN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1 828 776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−196 814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684 508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DYBSJORD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Ustedalen 217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926 440 586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 MASKIN AS</a:t>
            </a:r>
          </a:p>
        </p:txBody>
      </p:sp>
    </p:spTree>
  </p:cSld>
  <p:clrMapOvr>
    <a:masterClrMapping xmlns:a="http://schemas.openxmlformats.org/drawingml/2006/main"/>
  </p:clrMapOvr>
</p:sld>
</file>