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70173e207542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46a7d28df74b15"/>
  </p:sldMasterIdLst>
  <p:sldIdLst>
    <p:sldId xmlns:r="http://schemas.openxmlformats.org/officeDocument/2006/relationships" id="256" r:id="R3d3c270c473c486c"/>
    <p:sldId xmlns:r="http://schemas.openxmlformats.org/officeDocument/2006/relationships" id="257" r:id="Re7e09eba8d3f41bc"/>
    <p:sldId xmlns:r="http://schemas.openxmlformats.org/officeDocument/2006/relationships" id="258" r:id="Rb502752fb3bc4d9a"/>
    <p:sldId xmlns:r="http://schemas.openxmlformats.org/officeDocument/2006/relationships" id="259" r:id="R50d41785350b42cf"/>
    <p:sldId xmlns:r="http://schemas.openxmlformats.org/officeDocument/2006/relationships" id="260" r:id="Rb0b6cae79ded4b89"/>
    <p:sldId xmlns:r="http://schemas.openxmlformats.org/officeDocument/2006/relationships" id="261" r:id="R2b0c585e4afd438e"/>
    <p:sldId xmlns:r="http://schemas.openxmlformats.org/officeDocument/2006/relationships" id="262" r:id="R138a1dfc10a64b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46a7d28df74b15" /><Relationship Type="http://schemas.openxmlformats.org/officeDocument/2006/relationships/slide" Target="/ppt/slides/slide1.xml" Id="R3d3c270c473c486c" /><Relationship Type="http://schemas.openxmlformats.org/officeDocument/2006/relationships/slide" Target="/ppt/slides/slide2.xml" Id="Re7e09eba8d3f41bc" /><Relationship Type="http://schemas.openxmlformats.org/officeDocument/2006/relationships/slide" Target="/ppt/slides/slide3.xml" Id="Rb502752fb3bc4d9a" /><Relationship Type="http://schemas.openxmlformats.org/officeDocument/2006/relationships/slide" Target="/ppt/slides/slide4.xml" Id="R50d41785350b42cf" /><Relationship Type="http://schemas.openxmlformats.org/officeDocument/2006/relationships/slide" Target="/ppt/slides/slide5.xml" Id="Rb0b6cae79ded4b89" /><Relationship Type="http://schemas.openxmlformats.org/officeDocument/2006/relationships/slide" Target="/ppt/slides/slide6.xml" Id="R2b0c585e4afd438e" /><Relationship Type="http://schemas.openxmlformats.org/officeDocument/2006/relationships/slide" Target="/ppt/slides/slide7.xml" Id="R138a1dfc10a64b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a0919de63b4a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d70c2a9654e2b" /><Relationship Type="http://schemas.openxmlformats.org/officeDocument/2006/relationships/theme" Target="/ppt/slideMasters/theme/theme1.xml" Id="R0f961be2316542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ad70c2a9654e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a6378af3b44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470422ee442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89b01e34945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78b54461746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4f513c3de42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9d064dae8542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e29cd0d3b44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STEINSVIKVÅGEN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STEINSVIKVÅGEN EIENDOM AS ble etablert [år] og holder til i Bø I Vesterålen.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895 476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1 093 183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SØNDRE 2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Steinsvikveien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8470 Bø I Vesterålen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926 410 539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