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633a3283f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3a68a23a94b00"/>
  </p:sldMasterIdLst>
  <p:sldIdLst>
    <p:sldId xmlns:r="http://schemas.openxmlformats.org/officeDocument/2006/relationships" id="256" r:id="R475a85b67a544514"/>
    <p:sldId xmlns:r="http://schemas.openxmlformats.org/officeDocument/2006/relationships" id="257" r:id="Rc564ca1745914389"/>
    <p:sldId xmlns:r="http://schemas.openxmlformats.org/officeDocument/2006/relationships" id="258" r:id="Rf6cff52fcb2e46f7"/>
    <p:sldId xmlns:r="http://schemas.openxmlformats.org/officeDocument/2006/relationships" id="259" r:id="R9523780aa6704ffa"/>
    <p:sldId xmlns:r="http://schemas.openxmlformats.org/officeDocument/2006/relationships" id="260" r:id="Ra683575005e94335"/>
    <p:sldId xmlns:r="http://schemas.openxmlformats.org/officeDocument/2006/relationships" id="261" r:id="Rd67f26ae44be44d9"/>
    <p:sldId xmlns:r="http://schemas.openxmlformats.org/officeDocument/2006/relationships" id="262" r:id="R400e459f3ab746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3a68a23a94b00" /><Relationship Type="http://schemas.openxmlformats.org/officeDocument/2006/relationships/slide" Target="/ppt/slides/slide1.xml" Id="R475a85b67a544514" /><Relationship Type="http://schemas.openxmlformats.org/officeDocument/2006/relationships/slide" Target="/ppt/slides/slide2.xml" Id="Rc564ca1745914389" /><Relationship Type="http://schemas.openxmlformats.org/officeDocument/2006/relationships/slide" Target="/ppt/slides/slide3.xml" Id="Rf6cff52fcb2e46f7" /><Relationship Type="http://schemas.openxmlformats.org/officeDocument/2006/relationships/slide" Target="/ppt/slides/slide4.xml" Id="R9523780aa6704ffa" /><Relationship Type="http://schemas.openxmlformats.org/officeDocument/2006/relationships/slide" Target="/ppt/slides/slide5.xml" Id="Ra683575005e94335" /><Relationship Type="http://schemas.openxmlformats.org/officeDocument/2006/relationships/slide" Target="/ppt/slides/slide6.xml" Id="Rd67f26ae44be44d9" /><Relationship Type="http://schemas.openxmlformats.org/officeDocument/2006/relationships/slide" Target="/ppt/slides/slide7.xml" Id="R400e459f3ab746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7d467a89440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f9c20226a4e5a" /><Relationship Type="http://schemas.openxmlformats.org/officeDocument/2006/relationships/theme" Target="/ppt/slideMasters/theme/theme1.xml" Id="R119626f911f343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f9c20226a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f7e368df3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5425f9c0a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33f208778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a22d5cf3b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a1bf0cf2e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2fe44609d4f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e8bc1c80f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