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fcc767b4f945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5090415db84996"/>
  </p:sldMasterIdLst>
  <p:sldIdLst>
    <p:sldId xmlns:r="http://schemas.openxmlformats.org/officeDocument/2006/relationships" id="256" r:id="R8180e6278e1a42a5"/>
    <p:sldId xmlns:r="http://schemas.openxmlformats.org/officeDocument/2006/relationships" id="257" r:id="R103c51ba8c0146bc"/>
    <p:sldId xmlns:r="http://schemas.openxmlformats.org/officeDocument/2006/relationships" id="258" r:id="R455c16ad3e0e4d2e"/>
    <p:sldId xmlns:r="http://schemas.openxmlformats.org/officeDocument/2006/relationships" id="259" r:id="Rc2dd4086733141ff"/>
    <p:sldId xmlns:r="http://schemas.openxmlformats.org/officeDocument/2006/relationships" id="260" r:id="R2e2ac23091cc4f83"/>
    <p:sldId xmlns:r="http://schemas.openxmlformats.org/officeDocument/2006/relationships" id="261" r:id="R6216a115ab324233"/>
    <p:sldId xmlns:r="http://schemas.openxmlformats.org/officeDocument/2006/relationships" id="262" r:id="Rad69b01aa22440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5090415db84996" /><Relationship Type="http://schemas.openxmlformats.org/officeDocument/2006/relationships/slide" Target="/ppt/slides/slide1.xml" Id="R8180e6278e1a42a5" /><Relationship Type="http://schemas.openxmlformats.org/officeDocument/2006/relationships/slide" Target="/ppt/slides/slide2.xml" Id="R103c51ba8c0146bc" /><Relationship Type="http://schemas.openxmlformats.org/officeDocument/2006/relationships/slide" Target="/ppt/slides/slide3.xml" Id="R455c16ad3e0e4d2e" /><Relationship Type="http://schemas.openxmlformats.org/officeDocument/2006/relationships/slide" Target="/ppt/slides/slide4.xml" Id="Rc2dd4086733141ff" /><Relationship Type="http://schemas.openxmlformats.org/officeDocument/2006/relationships/slide" Target="/ppt/slides/slide5.xml" Id="R2e2ac23091cc4f83" /><Relationship Type="http://schemas.openxmlformats.org/officeDocument/2006/relationships/slide" Target="/ppt/slides/slide6.xml" Id="R6216a115ab324233" /><Relationship Type="http://schemas.openxmlformats.org/officeDocument/2006/relationships/slide" Target="/ppt/slides/slide7.xml" Id="Rad69b01aa22440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171dd17c44b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1dbe0f05c4162" /><Relationship Type="http://schemas.openxmlformats.org/officeDocument/2006/relationships/theme" Target="/ppt/slideMasters/theme/theme1.xml" Id="R71aa7c89364d4e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71dbe0f05c41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448092e7e4e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fc61c322e45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f966bc6e54c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d328550924a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df6269b9b41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53a6014e745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191d35df940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FIFTH GENERATION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FIFTH GENERATION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Velliveien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