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dbfef56959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781ca9f114eaf"/>
  </p:sldMasterIdLst>
  <p:sldIdLst>
    <p:sldId xmlns:r="http://schemas.openxmlformats.org/officeDocument/2006/relationships" id="256" r:id="R2233d5b506a34bd5"/>
    <p:sldId xmlns:r="http://schemas.openxmlformats.org/officeDocument/2006/relationships" id="257" r:id="R3bd1714d73c645fe"/>
    <p:sldId xmlns:r="http://schemas.openxmlformats.org/officeDocument/2006/relationships" id="258" r:id="R2677d9eca4074764"/>
    <p:sldId xmlns:r="http://schemas.openxmlformats.org/officeDocument/2006/relationships" id="259" r:id="R1776c862ce9548b9"/>
    <p:sldId xmlns:r="http://schemas.openxmlformats.org/officeDocument/2006/relationships" id="260" r:id="Ree53be1cc3394703"/>
    <p:sldId xmlns:r="http://schemas.openxmlformats.org/officeDocument/2006/relationships" id="261" r:id="R7288e6d1a24b4d97"/>
    <p:sldId xmlns:r="http://schemas.openxmlformats.org/officeDocument/2006/relationships" id="262" r:id="Rb7bada36600047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781ca9f114eaf" /><Relationship Type="http://schemas.openxmlformats.org/officeDocument/2006/relationships/slide" Target="/ppt/slides/slide1.xml" Id="R2233d5b506a34bd5" /><Relationship Type="http://schemas.openxmlformats.org/officeDocument/2006/relationships/slide" Target="/ppt/slides/slide2.xml" Id="R3bd1714d73c645fe" /><Relationship Type="http://schemas.openxmlformats.org/officeDocument/2006/relationships/slide" Target="/ppt/slides/slide3.xml" Id="R2677d9eca4074764" /><Relationship Type="http://schemas.openxmlformats.org/officeDocument/2006/relationships/slide" Target="/ppt/slides/slide4.xml" Id="R1776c862ce9548b9" /><Relationship Type="http://schemas.openxmlformats.org/officeDocument/2006/relationships/slide" Target="/ppt/slides/slide5.xml" Id="Ree53be1cc3394703" /><Relationship Type="http://schemas.openxmlformats.org/officeDocument/2006/relationships/slide" Target="/ppt/slides/slide6.xml" Id="R7288e6d1a24b4d97" /><Relationship Type="http://schemas.openxmlformats.org/officeDocument/2006/relationships/slide" Target="/ppt/slides/slide7.xml" Id="Rb7bada36600047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5253d731a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7509f5eb94d31" /><Relationship Type="http://schemas.openxmlformats.org/officeDocument/2006/relationships/theme" Target="/ppt/slideMasters/theme/theme1.xml" Id="R8db7df398e9040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7509f5eb9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56e29cc00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05e8657f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c83bd88fd45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1d3e98dd545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abf61943146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6852bd00646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65db47211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