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5cdbd7e1a56494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e783c8ea02141b1"/>
  </p:sldMasterIdLst>
  <p:sldIdLst>
    <p:sldId xmlns:r="http://schemas.openxmlformats.org/officeDocument/2006/relationships" id="256" r:id="R7b19d56c99af434d"/>
    <p:sldId xmlns:r="http://schemas.openxmlformats.org/officeDocument/2006/relationships" id="257" r:id="Rfdb8c5b7ca0d4030"/>
    <p:sldId xmlns:r="http://schemas.openxmlformats.org/officeDocument/2006/relationships" id="258" r:id="R06d58b22d54e483d"/>
    <p:sldId xmlns:r="http://schemas.openxmlformats.org/officeDocument/2006/relationships" id="259" r:id="R12fe774a37a14daa"/>
    <p:sldId xmlns:r="http://schemas.openxmlformats.org/officeDocument/2006/relationships" id="260" r:id="R5da9ce70804543c3"/>
    <p:sldId xmlns:r="http://schemas.openxmlformats.org/officeDocument/2006/relationships" id="261" r:id="R4449e99b39394e47"/>
    <p:sldId xmlns:r="http://schemas.openxmlformats.org/officeDocument/2006/relationships" id="262" r:id="R28820ba03a8a41a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e783c8ea02141b1" /><Relationship Type="http://schemas.openxmlformats.org/officeDocument/2006/relationships/slide" Target="/ppt/slides/slide1.xml" Id="R7b19d56c99af434d" /><Relationship Type="http://schemas.openxmlformats.org/officeDocument/2006/relationships/slide" Target="/ppt/slides/slide2.xml" Id="Rfdb8c5b7ca0d4030" /><Relationship Type="http://schemas.openxmlformats.org/officeDocument/2006/relationships/slide" Target="/ppt/slides/slide3.xml" Id="R06d58b22d54e483d" /><Relationship Type="http://schemas.openxmlformats.org/officeDocument/2006/relationships/slide" Target="/ppt/slides/slide4.xml" Id="R12fe774a37a14daa" /><Relationship Type="http://schemas.openxmlformats.org/officeDocument/2006/relationships/slide" Target="/ppt/slides/slide5.xml" Id="R5da9ce70804543c3" /><Relationship Type="http://schemas.openxmlformats.org/officeDocument/2006/relationships/slide" Target="/ppt/slides/slide6.xml" Id="R4449e99b39394e47" /><Relationship Type="http://schemas.openxmlformats.org/officeDocument/2006/relationships/slide" Target="/ppt/slides/slide7.xml" Id="R28820ba03a8a41a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830da6c6c0243c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32a18a4deb4336" /><Relationship Type="http://schemas.openxmlformats.org/officeDocument/2006/relationships/theme" Target="/ppt/slideMasters/theme/theme1.xml" Id="Rf9a6d5f7871f492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532a18a4deb433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0a4766882641d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091b7c49024b8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c0a200a252485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1ffd849e354c0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d511ade8604df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f9fa5fa9544dc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0a5f135d3f471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TO SKRUER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 SKRUER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 SKRUER EIENDOM AS ble etablert [år] og holder til i Kolbotn.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 SKRUER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 SKRUER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 SKRUER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−59 682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−45 124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276 765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288 587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 SKRUER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 SKRUER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 SKRUER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Granåsbakken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1410 Kolbotn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kenneth@toskruer.no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926 324 713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 SKRUER EIENDOM AS</a:t>
            </a:r>
          </a:p>
        </p:txBody>
      </p:sp>
    </p:spTree>
  </p:cSld>
  <p:clrMapOvr>
    <a:masterClrMapping xmlns:a="http://schemas.openxmlformats.org/drawingml/2006/main"/>
  </p:clrMapOvr>
</p:sld>
</file>