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6ea224da1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a01fddb8f4c0f"/>
  </p:sldMasterIdLst>
  <p:sldIdLst>
    <p:sldId xmlns:r="http://schemas.openxmlformats.org/officeDocument/2006/relationships" id="256" r:id="R5aa97802a6eb44e0"/>
    <p:sldId xmlns:r="http://schemas.openxmlformats.org/officeDocument/2006/relationships" id="257" r:id="Rb5baed93eefa4559"/>
    <p:sldId xmlns:r="http://schemas.openxmlformats.org/officeDocument/2006/relationships" id="258" r:id="R7c1c64e99a7f4f73"/>
    <p:sldId xmlns:r="http://schemas.openxmlformats.org/officeDocument/2006/relationships" id="259" r:id="Rbc8e6873371840c9"/>
    <p:sldId xmlns:r="http://schemas.openxmlformats.org/officeDocument/2006/relationships" id="260" r:id="R5f5ba7b71a3049ad"/>
    <p:sldId xmlns:r="http://schemas.openxmlformats.org/officeDocument/2006/relationships" id="261" r:id="R92a2847e61654b6c"/>
    <p:sldId xmlns:r="http://schemas.openxmlformats.org/officeDocument/2006/relationships" id="262" r:id="R5c96202e5c79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a01fddb8f4c0f" /><Relationship Type="http://schemas.openxmlformats.org/officeDocument/2006/relationships/slide" Target="/ppt/slides/slide1.xml" Id="R5aa97802a6eb44e0" /><Relationship Type="http://schemas.openxmlformats.org/officeDocument/2006/relationships/slide" Target="/ppt/slides/slide2.xml" Id="Rb5baed93eefa4559" /><Relationship Type="http://schemas.openxmlformats.org/officeDocument/2006/relationships/slide" Target="/ppt/slides/slide3.xml" Id="R7c1c64e99a7f4f73" /><Relationship Type="http://schemas.openxmlformats.org/officeDocument/2006/relationships/slide" Target="/ppt/slides/slide4.xml" Id="Rbc8e6873371840c9" /><Relationship Type="http://schemas.openxmlformats.org/officeDocument/2006/relationships/slide" Target="/ppt/slides/slide5.xml" Id="R5f5ba7b71a3049ad" /><Relationship Type="http://schemas.openxmlformats.org/officeDocument/2006/relationships/slide" Target="/ppt/slides/slide6.xml" Id="R92a2847e61654b6c" /><Relationship Type="http://schemas.openxmlformats.org/officeDocument/2006/relationships/slide" Target="/ppt/slides/slide7.xml" Id="R5c96202e5c79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55fd93e24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13968b014ffe" /><Relationship Type="http://schemas.openxmlformats.org/officeDocument/2006/relationships/theme" Target="/ppt/slideMasters/theme/theme1.xml" Id="R551892a384c2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513968b01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bc31e1b8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3b083deb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79ee1a97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87f2e0e6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0fdd5c4a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3fd1dbc5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7d4e2539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STIAN C PAUST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