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b1490abd044d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ce6a340f484bfa"/>
  </p:sldMasterIdLst>
  <p:sldIdLst>
    <p:sldId xmlns:r="http://schemas.openxmlformats.org/officeDocument/2006/relationships" id="256" r:id="Re151bf94e06c470f"/>
    <p:sldId xmlns:r="http://schemas.openxmlformats.org/officeDocument/2006/relationships" id="257" r:id="R113759e39dee49c7"/>
    <p:sldId xmlns:r="http://schemas.openxmlformats.org/officeDocument/2006/relationships" id="258" r:id="Rec765257344245ac"/>
    <p:sldId xmlns:r="http://schemas.openxmlformats.org/officeDocument/2006/relationships" id="259" r:id="R395c82924be14af1"/>
    <p:sldId xmlns:r="http://schemas.openxmlformats.org/officeDocument/2006/relationships" id="260" r:id="R5063c5bc2c644dc9"/>
    <p:sldId xmlns:r="http://schemas.openxmlformats.org/officeDocument/2006/relationships" id="261" r:id="R89f13d5056e94cf8"/>
    <p:sldId xmlns:r="http://schemas.openxmlformats.org/officeDocument/2006/relationships" id="262" r:id="R45e0fbc6275b40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e6a340f484bfa" /><Relationship Type="http://schemas.openxmlformats.org/officeDocument/2006/relationships/slide" Target="/ppt/slides/slide1.xml" Id="Re151bf94e06c470f" /><Relationship Type="http://schemas.openxmlformats.org/officeDocument/2006/relationships/slide" Target="/ppt/slides/slide2.xml" Id="R113759e39dee49c7" /><Relationship Type="http://schemas.openxmlformats.org/officeDocument/2006/relationships/slide" Target="/ppt/slides/slide3.xml" Id="Rec765257344245ac" /><Relationship Type="http://schemas.openxmlformats.org/officeDocument/2006/relationships/slide" Target="/ppt/slides/slide4.xml" Id="R395c82924be14af1" /><Relationship Type="http://schemas.openxmlformats.org/officeDocument/2006/relationships/slide" Target="/ppt/slides/slide5.xml" Id="R5063c5bc2c644dc9" /><Relationship Type="http://schemas.openxmlformats.org/officeDocument/2006/relationships/slide" Target="/ppt/slides/slide6.xml" Id="R89f13d5056e94cf8" /><Relationship Type="http://schemas.openxmlformats.org/officeDocument/2006/relationships/slide" Target="/ppt/slides/slide7.xml" Id="R45e0fbc6275b40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ec206d2b94b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a522f6ed64742" /><Relationship Type="http://schemas.openxmlformats.org/officeDocument/2006/relationships/theme" Target="/ppt/slideMasters/theme/theme1.xml" Id="R944764624c654b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ea522f6ed647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2017ff91741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97a4e10f54c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e963aa5fd4c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5df93847146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51e77aea54f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5ab3b163f41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c5ba6891c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