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5a8e961ede48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54de12a084444e"/>
  </p:sldMasterIdLst>
  <p:sldIdLst>
    <p:sldId xmlns:r="http://schemas.openxmlformats.org/officeDocument/2006/relationships" id="256" r:id="R0232d1ff883d4131"/>
    <p:sldId xmlns:r="http://schemas.openxmlformats.org/officeDocument/2006/relationships" id="257" r:id="R2469d450d81f4bb2"/>
    <p:sldId xmlns:r="http://schemas.openxmlformats.org/officeDocument/2006/relationships" id="258" r:id="R20ad64b91cf44b17"/>
    <p:sldId xmlns:r="http://schemas.openxmlformats.org/officeDocument/2006/relationships" id="259" r:id="R5677fefb565547c4"/>
    <p:sldId xmlns:r="http://schemas.openxmlformats.org/officeDocument/2006/relationships" id="260" r:id="R53fb7497a69744c6"/>
    <p:sldId xmlns:r="http://schemas.openxmlformats.org/officeDocument/2006/relationships" id="261" r:id="R253c39825402412b"/>
    <p:sldId xmlns:r="http://schemas.openxmlformats.org/officeDocument/2006/relationships" id="262" r:id="Ref851afec4b943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54de12a084444e" /><Relationship Type="http://schemas.openxmlformats.org/officeDocument/2006/relationships/slide" Target="/ppt/slides/slide1.xml" Id="R0232d1ff883d4131" /><Relationship Type="http://schemas.openxmlformats.org/officeDocument/2006/relationships/slide" Target="/ppt/slides/slide2.xml" Id="R2469d450d81f4bb2" /><Relationship Type="http://schemas.openxmlformats.org/officeDocument/2006/relationships/slide" Target="/ppt/slides/slide3.xml" Id="R20ad64b91cf44b17" /><Relationship Type="http://schemas.openxmlformats.org/officeDocument/2006/relationships/slide" Target="/ppt/slides/slide4.xml" Id="R5677fefb565547c4" /><Relationship Type="http://schemas.openxmlformats.org/officeDocument/2006/relationships/slide" Target="/ppt/slides/slide5.xml" Id="R53fb7497a69744c6" /><Relationship Type="http://schemas.openxmlformats.org/officeDocument/2006/relationships/slide" Target="/ppt/slides/slide6.xml" Id="R253c39825402412b" /><Relationship Type="http://schemas.openxmlformats.org/officeDocument/2006/relationships/slide" Target="/ppt/slides/slide7.xml" Id="Ref851afec4b943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ac390db11940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c394b004841b7" /><Relationship Type="http://schemas.openxmlformats.org/officeDocument/2006/relationships/theme" Target="/ppt/slideMasters/theme/theme1.xml" Id="Rb46797a3b8c2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c394b004841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4c953a57846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5e2070fa145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84cb55ad14c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387dbe6d942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ef97143b1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6950c8fa747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0c10a6933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MIKING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24 955 995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24 987 228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THORSHAUG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 skolevei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