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57667043e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fcf3e2cb24020"/>
  </p:sldMasterIdLst>
  <p:sldIdLst>
    <p:sldId xmlns:r="http://schemas.openxmlformats.org/officeDocument/2006/relationships" id="256" r:id="R911c20ff058f460b"/>
    <p:sldId xmlns:r="http://schemas.openxmlformats.org/officeDocument/2006/relationships" id="257" r:id="R95ea38e0b14c4662"/>
    <p:sldId xmlns:r="http://schemas.openxmlformats.org/officeDocument/2006/relationships" id="258" r:id="Rb29a0119b28f430f"/>
    <p:sldId xmlns:r="http://schemas.openxmlformats.org/officeDocument/2006/relationships" id="259" r:id="R84c35c6978084c7b"/>
    <p:sldId xmlns:r="http://schemas.openxmlformats.org/officeDocument/2006/relationships" id="260" r:id="R9dd3462ab11742bf"/>
    <p:sldId xmlns:r="http://schemas.openxmlformats.org/officeDocument/2006/relationships" id="261" r:id="R48dea0115df84e94"/>
    <p:sldId xmlns:r="http://schemas.openxmlformats.org/officeDocument/2006/relationships" id="262" r:id="R8ae61d2f330a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fcf3e2cb24020" /><Relationship Type="http://schemas.openxmlformats.org/officeDocument/2006/relationships/slide" Target="/ppt/slides/slide1.xml" Id="R911c20ff058f460b" /><Relationship Type="http://schemas.openxmlformats.org/officeDocument/2006/relationships/slide" Target="/ppt/slides/slide2.xml" Id="R95ea38e0b14c4662" /><Relationship Type="http://schemas.openxmlformats.org/officeDocument/2006/relationships/slide" Target="/ppt/slides/slide3.xml" Id="Rb29a0119b28f430f" /><Relationship Type="http://schemas.openxmlformats.org/officeDocument/2006/relationships/slide" Target="/ppt/slides/slide4.xml" Id="R84c35c6978084c7b" /><Relationship Type="http://schemas.openxmlformats.org/officeDocument/2006/relationships/slide" Target="/ppt/slides/slide5.xml" Id="R9dd3462ab11742bf" /><Relationship Type="http://schemas.openxmlformats.org/officeDocument/2006/relationships/slide" Target="/ppt/slides/slide6.xml" Id="R48dea0115df84e94" /><Relationship Type="http://schemas.openxmlformats.org/officeDocument/2006/relationships/slide" Target="/ppt/slides/slide7.xml" Id="R8ae61d2f330a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f68853d9c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77d134e246eb" /><Relationship Type="http://schemas.openxmlformats.org/officeDocument/2006/relationships/theme" Target="/ppt/slideMasters/theme/theme1.xml" Id="Rf5d4c8b07aa7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a77d134e2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a8bced80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e0e1a300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c3ff7c88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e287c964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3017eca0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0e574f7a8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522d8679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