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9c3e13b9e94c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4ffd73d9bf4e3d"/>
  </p:sldMasterIdLst>
  <p:sldIdLst>
    <p:sldId xmlns:r="http://schemas.openxmlformats.org/officeDocument/2006/relationships" id="256" r:id="Rb2372afcce4e4daa"/>
    <p:sldId xmlns:r="http://schemas.openxmlformats.org/officeDocument/2006/relationships" id="257" r:id="R4061d933840f434d"/>
    <p:sldId xmlns:r="http://schemas.openxmlformats.org/officeDocument/2006/relationships" id="258" r:id="R5efaeeb03c2b4fb2"/>
    <p:sldId xmlns:r="http://schemas.openxmlformats.org/officeDocument/2006/relationships" id="259" r:id="R1911f50f2e4a4cdb"/>
    <p:sldId xmlns:r="http://schemas.openxmlformats.org/officeDocument/2006/relationships" id="260" r:id="Rdff1cc39951a4740"/>
    <p:sldId xmlns:r="http://schemas.openxmlformats.org/officeDocument/2006/relationships" id="261" r:id="R6696df5be3a24035"/>
    <p:sldId xmlns:r="http://schemas.openxmlformats.org/officeDocument/2006/relationships" id="262" r:id="R6f31ea9f095d43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ffd73d9bf4e3d" /><Relationship Type="http://schemas.openxmlformats.org/officeDocument/2006/relationships/slide" Target="/ppt/slides/slide1.xml" Id="Rb2372afcce4e4daa" /><Relationship Type="http://schemas.openxmlformats.org/officeDocument/2006/relationships/slide" Target="/ppt/slides/slide2.xml" Id="R4061d933840f434d" /><Relationship Type="http://schemas.openxmlformats.org/officeDocument/2006/relationships/slide" Target="/ppt/slides/slide3.xml" Id="R5efaeeb03c2b4fb2" /><Relationship Type="http://schemas.openxmlformats.org/officeDocument/2006/relationships/slide" Target="/ppt/slides/slide4.xml" Id="R1911f50f2e4a4cdb" /><Relationship Type="http://schemas.openxmlformats.org/officeDocument/2006/relationships/slide" Target="/ppt/slides/slide5.xml" Id="Rdff1cc39951a4740" /><Relationship Type="http://schemas.openxmlformats.org/officeDocument/2006/relationships/slide" Target="/ppt/slides/slide6.xml" Id="R6696df5be3a24035" /><Relationship Type="http://schemas.openxmlformats.org/officeDocument/2006/relationships/slide" Target="/ppt/slides/slide7.xml" Id="R6f31ea9f095d43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e2610088c40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06bc7749243c5" /><Relationship Type="http://schemas.openxmlformats.org/officeDocument/2006/relationships/theme" Target="/ppt/slideMasters/theme/theme1.xml" Id="Rf9660d278ce943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106bc7749243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24e2e3c4a43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1cfbefd254a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f59ad76be4b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7a83c08bd46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b7a5a04574e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e7d7c989848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77064b3d941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