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9421cde69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ff105d64e43a1"/>
  </p:sldMasterIdLst>
  <p:sldIdLst>
    <p:sldId xmlns:r="http://schemas.openxmlformats.org/officeDocument/2006/relationships" id="256" r:id="R013d90b7a0fb4228"/>
    <p:sldId xmlns:r="http://schemas.openxmlformats.org/officeDocument/2006/relationships" id="257" r:id="R59aea80fb61c454e"/>
    <p:sldId xmlns:r="http://schemas.openxmlformats.org/officeDocument/2006/relationships" id="258" r:id="Re87d84aed0cb487b"/>
    <p:sldId xmlns:r="http://schemas.openxmlformats.org/officeDocument/2006/relationships" id="259" r:id="Ra127b3d0c9154b3c"/>
    <p:sldId xmlns:r="http://schemas.openxmlformats.org/officeDocument/2006/relationships" id="260" r:id="Rcc32532a0906427a"/>
    <p:sldId xmlns:r="http://schemas.openxmlformats.org/officeDocument/2006/relationships" id="261" r:id="R05126a1e60fe4fc8"/>
    <p:sldId xmlns:r="http://schemas.openxmlformats.org/officeDocument/2006/relationships" id="262" r:id="Rdb8d8ec12f51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ff105d64e43a1" /><Relationship Type="http://schemas.openxmlformats.org/officeDocument/2006/relationships/slide" Target="/ppt/slides/slide1.xml" Id="R013d90b7a0fb4228" /><Relationship Type="http://schemas.openxmlformats.org/officeDocument/2006/relationships/slide" Target="/ppt/slides/slide2.xml" Id="R59aea80fb61c454e" /><Relationship Type="http://schemas.openxmlformats.org/officeDocument/2006/relationships/slide" Target="/ppt/slides/slide3.xml" Id="Re87d84aed0cb487b" /><Relationship Type="http://schemas.openxmlformats.org/officeDocument/2006/relationships/slide" Target="/ppt/slides/slide4.xml" Id="Ra127b3d0c9154b3c" /><Relationship Type="http://schemas.openxmlformats.org/officeDocument/2006/relationships/slide" Target="/ppt/slides/slide5.xml" Id="Rcc32532a0906427a" /><Relationship Type="http://schemas.openxmlformats.org/officeDocument/2006/relationships/slide" Target="/ppt/slides/slide6.xml" Id="R05126a1e60fe4fc8" /><Relationship Type="http://schemas.openxmlformats.org/officeDocument/2006/relationships/slide" Target="/ppt/slides/slide7.xml" Id="Rdb8d8ec12f51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d4a338abb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9a2f76c3e4cb9" /><Relationship Type="http://schemas.openxmlformats.org/officeDocument/2006/relationships/theme" Target="/ppt/slideMasters/theme/theme1.xml" Id="R071e001475f2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9a2f76c3e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3122b23a1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b571b1349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9f4374f6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e77ae33ac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3854cf2e6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850b3a70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d6b557dea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FREDERIK 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HORN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Kalkbrennerveien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