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982bc3716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f29670b85b43b1"/>
  </p:sldMasterIdLst>
  <p:sldIdLst>
    <p:sldId xmlns:r="http://schemas.openxmlformats.org/officeDocument/2006/relationships" id="256" r:id="R853ed89853fb45bc"/>
    <p:sldId xmlns:r="http://schemas.openxmlformats.org/officeDocument/2006/relationships" id="257" r:id="R5231fea69f0049dd"/>
    <p:sldId xmlns:r="http://schemas.openxmlformats.org/officeDocument/2006/relationships" id="258" r:id="Rb6f6ddb870204551"/>
    <p:sldId xmlns:r="http://schemas.openxmlformats.org/officeDocument/2006/relationships" id="259" r:id="R391c8c61fa1c4069"/>
    <p:sldId xmlns:r="http://schemas.openxmlformats.org/officeDocument/2006/relationships" id="260" r:id="R06de65d18d9d4009"/>
    <p:sldId xmlns:r="http://schemas.openxmlformats.org/officeDocument/2006/relationships" id="261" r:id="R214943e372224033"/>
    <p:sldId xmlns:r="http://schemas.openxmlformats.org/officeDocument/2006/relationships" id="262" r:id="R2907a83b4a37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29670b85b43b1" /><Relationship Type="http://schemas.openxmlformats.org/officeDocument/2006/relationships/slide" Target="/ppt/slides/slide1.xml" Id="R853ed89853fb45bc" /><Relationship Type="http://schemas.openxmlformats.org/officeDocument/2006/relationships/slide" Target="/ppt/slides/slide2.xml" Id="R5231fea69f0049dd" /><Relationship Type="http://schemas.openxmlformats.org/officeDocument/2006/relationships/slide" Target="/ppt/slides/slide3.xml" Id="Rb6f6ddb870204551" /><Relationship Type="http://schemas.openxmlformats.org/officeDocument/2006/relationships/slide" Target="/ppt/slides/slide4.xml" Id="R391c8c61fa1c4069" /><Relationship Type="http://schemas.openxmlformats.org/officeDocument/2006/relationships/slide" Target="/ppt/slides/slide5.xml" Id="R06de65d18d9d4009" /><Relationship Type="http://schemas.openxmlformats.org/officeDocument/2006/relationships/slide" Target="/ppt/slides/slide6.xml" Id="R214943e372224033" /><Relationship Type="http://schemas.openxmlformats.org/officeDocument/2006/relationships/slide" Target="/ppt/slides/slide7.xml" Id="R2907a83b4a37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7de25359e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1bc4a061645fe" /><Relationship Type="http://schemas.openxmlformats.org/officeDocument/2006/relationships/theme" Target="/ppt/slideMasters/theme/theme1.xml" Id="R95c3475faa3b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1bc4a061645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6e79fed0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4e617e7f946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f4767ccc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4ac858767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e5068da37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63bba8ec7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a99ac808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