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619645f3244f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a3e65b4c69403a"/>
  </p:sldMasterIdLst>
  <p:sldIdLst>
    <p:sldId xmlns:r="http://schemas.openxmlformats.org/officeDocument/2006/relationships" id="256" r:id="Rf424960e4e404d23"/>
    <p:sldId xmlns:r="http://schemas.openxmlformats.org/officeDocument/2006/relationships" id="257" r:id="R230c8c62664445bf"/>
    <p:sldId xmlns:r="http://schemas.openxmlformats.org/officeDocument/2006/relationships" id="258" r:id="R3fb3f5613a7e4176"/>
    <p:sldId xmlns:r="http://schemas.openxmlformats.org/officeDocument/2006/relationships" id="259" r:id="R048d1ba0d42445e8"/>
    <p:sldId xmlns:r="http://schemas.openxmlformats.org/officeDocument/2006/relationships" id="260" r:id="R5e79fad494644c5b"/>
    <p:sldId xmlns:r="http://schemas.openxmlformats.org/officeDocument/2006/relationships" id="261" r:id="Ree2fef3edc854703"/>
    <p:sldId xmlns:r="http://schemas.openxmlformats.org/officeDocument/2006/relationships" id="262" r:id="R8bb43efa404c40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3e65b4c69403a" /><Relationship Type="http://schemas.openxmlformats.org/officeDocument/2006/relationships/slide" Target="/ppt/slides/slide1.xml" Id="Rf424960e4e404d23" /><Relationship Type="http://schemas.openxmlformats.org/officeDocument/2006/relationships/slide" Target="/ppt/slides/slide2.xml" Id="R230c8c62664445bf" /><Relationship Type="http://schemas.openxmlformats.org/officeDocument/2006/relationships/slide" Target="/ppt/slides/slide3.xml" Id="R3fb3f5613a7e4176" /><Relationship Type="http://schemas.openxmlformats.org/officeDocument/2006/relationships/slide" Target="/ppt/slides/slide4.xml" Id="R048d1ba0d42445e8" /><Relationship Type="http://schemas.openxmlformats.org/officeDocument/2006/relationships/slide" Target="/ppt/slides/slide5.xml" Id="R5e79fad494644c5b" /><Relationship Type="http://schemas.openxmlformats.org/officeDocument/2006/relationships/slide" Target="/ppt/slides/slide6.xml" Id="Ree2fef3edc854703" /><Relationship Type="http://schemas.openxmlformats.org/officeDocument/2006/relationships/slide" Target="/ppt/slides/slide7.xml" Id="R8bb43efa404c40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e447df8ad46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9ab4e53a048a0" /><Relationship Type="http://schemas.openxmlformats.org/officeDocument/2006/relationships/theme" Target="/ppt/slideMasters/theme/theme1.xml" Id="R444e308318b948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99ab4e53a048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482202f9a40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ecf69461443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4393944d140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803a9502840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4c2ff05604a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70ba5f9f745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dc08a664148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 BREDESEN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BREDESEN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 BREDESEN INVEST AS ble etablert [år] og holder til i Grøa.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BREDESEN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BREDESEN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BREDESEN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2 266 514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6 282 905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BREDESEN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BREDESEN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Hoåsvegen 361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6612 Grøa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926 083 880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 BREDESEN INVEST AS</a:t>
            </a:r>
          </a:p>
        </p:txBody>
      </p:sp>
    </p:spTree>
  </p:cSld>
  <p:clrMapOvr>
    <a:masterClrMapping xmlns:a="http://schemas.openxmlformats.org/drawingml/2006/main"/>
  </p:clrMapOvr>
</p:sld>
</file>