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bc6f5758fb4c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87242f71f74545"/>
  </p:sldMasterIdLst>
  <p:sldIdLst>
    <p:sldId xmlns:r="http://schemas.openxmlformats.org/officeDocument/2006/relationships" id="256" r:id="Re0f6d63f69e14993"/>
    <p:sldId xmlns:r="http://schemas.openxmlformats.org/officeDocument/2006/relationships" id="257" r:id="R2e07ed8e4b6b46ce"/>
    <p:sldId xmlns:r="http://schemas.openxmlformats.org/officeDocument/2006/relationships" id="258" r:id="R071434651b0b4f43"/>
    <p:sldId xmlns:r="http://schemas.openxmlformats.org/officeDocument/2006/relationships" id="259" r:id="Rc1cd7e38c47f4521"/>
    <p:sldId xmlns:r="http://schemas.openxmlformats.org/officeDocument/2006/relationships" id="260" r:id="Rc8d4d83e7bf14fd5"/>
    <p:sldId xmlns:r="http://schemas.openxmlformats.org/officeDocument/2006/relationships" id="261" r:id="Ra7eb7813c53d4334"/>
    <p:sldId xmlns:r="http://schemas.openxmlformats.org/officeDocument/2006/relationships" id="262" r:id="R03511adf973845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87242f71f74545" /><Relationship Type="http://schemas.openxmlformats.org/officeDocument/2006/relationships/slide" Target="/ppt/slides/slide1.xml" Id="Re0f6d63f69e14993" /><Relationship Type="http://schemas.openxmlformats.org/officeDocument/2006/relationships/slide" Target="/ppt/slides/slide2.xml" Id="R2e07ed8e4b6b46ce" /><Relationship Type="http://schemas.openxmlformats.org/officeDocument/2006/relationships/slide" Target="/ppt/slides/slide3.xml" Id="R071434651b0b4f43" /><Relationship Type="http://schemas.openxmlformats.org/officeDocument/2006/relationships/slide" Target="/ppt/slides/slide4.xml" Id="Rc1cd7e38c47f4521" /><Relationship Type="http://schemas.openxmlformats.org/officeDocument/2006/relationships/slide" Target="/ppt/slides/slide5.xml" Id="Rc8d4d83e7bf14fd5" /><Relationship Type="http://schemas.openxmlformats.org/officeDocument/2006/relationships/slide" Target="/ppt/slides/slide6.xml" Id="Ra7eb7813c53d4334" /><Relationship Type="http://schemas.openxmlformats.org/officeDocument/2006/relationships/slide" Target="/ppt/slides/slide7.xml" Id="R03511adf973845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0e41eeca9e42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31b5588444db7" /><Relationship Type="http://schemas.openxmlformats.org/officeDocument/2006/relationships/theme" Target="/ppt/slideMasters/theme/theme1.xml" Id="Rbfd39ea426044f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a31b5588444d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af3bcb7a843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ab73faf4c40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54b009fd94c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fbbd9a96f49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138024c474d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53a026eb347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21edb6e6847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LD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3 461 715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3 492 246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3 799 833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DAHLEN FRANTZ LUDVIK RUDE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Låveveien 30C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926 065 467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LD HOLDING AS</a:t>
            </a:r>
          </a:p>
        </p:txBody>
      </p:sp>
    </p:spTree>
  </p:cSld>
  <p:clrMapOvr>
    <a:masterClrMapping xmlns:a="http://schemas.openxmlformats.org/drawingml/2006/main"/>
  </p:clrMapOvr>
</p:sld>
</file>