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678ce0c21248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f0b58a450c437a"/>
  </p:sldMasterIdLst>
  <p:sldIdLst>
    <p:sldId xmlns:r="http://schemas.openxmlformats.org/officeDocument/2006/relationships" id="256" r:id="R266b83ea28be4bea"/>
    <p:sldId xmlns:r="http://schemas.openxmlformats.org/officeDocument/2006/relationships" id="257" r:id="R0c4b9581a0d045db"/>
    <p:sldId xmlns:r="http://schemas.openxmlformats.org/officeDocument/2006/relationships" id="258" r:id="R2ccd5d84dbdd4f33"/>
    <p:sldId xmlns:r="http://schemas.openxmlformats.org/officeDocument/2006/relationships" id="259" r:id="R8efe33c77a6b493d"/>
    <p:sldId xmlns:r="http://schemas.openxmlformats.org/officeDocument/2006/relationships" id="260" r:id="R6fdc9fcaac8d47c8"/>
    <p:sldId xmlns:r="http://schemas.openxmlformats.org/officeDocument/2006/relationships" id="261" r:id="R9791ccdc56d44652"/>
    <p:sldId xmlns:r="http://schemas.openxmlformats.org/officeDocument/2006/relationships" id="262" r:id="R24a456f0753847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0b58a450c437a" /><Relationship Type="http://schemas.openxmlformats.org/officeDocument/2006/relationships/slide" Target="/ppt/slides/slide1.xml" Id="R266b83ea28be4bea" /><Relationship Type="http://schemas.openxmlformats.org/officeDocument/2006/relationships/slide" Target="/ppt/slides/slide2.xml" Id="R0c4b9581a0d045db" /><Relationship Type="http://schemas.openxmlformats.org/officeDocument/2006/relationships/slide" Target="/ppt/slides/slide3.xml" Id="R2ccd5d84dbdd4f33" /><Relationship Type="http://schemas.openxmlformats.org/officeDocument/2006/relationships/slide" Target="/ppt/slides/slide4.xml" Id="R8efe33c77a6b493d" /><Relationship Type="http://schemas.openxmlformats.org/officeDocument/2006/relationships/slide" Target="/ppt/slides/slide5.xml" Id="R6fdc9fcaac8d47c8" /><Relationship Type="http://schemas.openxmlformats.org/officeDocument/2006/relationships/slide" Target="/ppt/slides/slide6.xml" Id="R9791ccdc56d44652" /><Relationship Type="http://schemas.openxmlformats.org/officeDocument/2006/relationships/slide" Target="/ppt/slides/slide7.xml" Id="R24a456f0753847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37803d92b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90ce5a3994eba" /><Relationship Type="http://schemas.openxmlformats.org/officeDocument/2006/relationships/theme" Target="/ppt/slideMasters/theme/theme1.xml" Id="Rb55864004fa94a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c90ce5a3994e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9235b1eb6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c4df938fa43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5bafa8cbf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eb3701de9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4f033ce764f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4c864852a48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096fab0bf45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