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354a2325214f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af8758f42e4f97"/>
  </p:sldMasterIdLst>
  <p:sldIdLst>
    <p:sldId xmlns:r="http://schemas.openxmlformats.org/officeDocument/2006/relationships" id="256" r:id="R4092da6ef8324eaa"/>
    <p:sldId xmlns:r="http://schemas.openxmlformats.org/officeDocument/2006/relationships" id="257" r:id="R1c02350a22f547bd"/>
    <p:sldId xmlns:r="http://schemas.openxmlformats.org/officeDocument/2006/relationships" id="258" r:id="R165e881de36346d1"/>
    <p:sldId xmlns:r="http://schemas.openxmlformats.org/officeDocument/2006/relationships" id="259" r:id="R7bfdbc69891e4d2b"/>
    <p:sldId xmlns:r="http://schemas.openxmlformats.org/officeDocument/2006/relationships" id="260" r:id="R2686d4e01215479b"/>
    <p:sldId xmlns:r="http://schemas.openxmlformats.org/officeDocument/2006/relationships" id="261" r:id="Re015059a340246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af8758f42e4f97" /><Relationship Type="http://schemas.openxmlformats.org/officeDocument/2006/relationships/slide" Target="/ppt/slides/slide1.xml" Id="R4092da6ef8324eaa" /><Relationship Type="http://schemas.openxmlformats.org/officeDocument/2006/relationships/slide" Target="/ppt/slides/slide2.xml" Id="R1c02350a22f547bd" /><Relationship Type="http://schemas.openxmlformats.org/officeDocument/2006/relationships/slide" Target="/ppt/slides/slide3.xml" Id="R165e881de36346d1" /><Relationship Type="http://schemas.openxmlformats.org/officeDocument/2006/relationships/slide" Target="/ppt/slides/slide4.xml" Id="R7bfdbc69891e4d2b" /><Relationship Type="http://schemas.openxmlformats.org/officeDocument/2006/relationships/slide" Target="/ppt/slides/slide5.xml" Id="R2686d4e01215479b" /><Relationship Type="http://schemas.openxmlformats.org/officeDocument/2006/relationships/slide" Target="/ppt/slides/slide6.xml" Id="Re015059a340246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7227884f374c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30096279234496" /><Relationship Type="http://schemas.openxmlformats.org/officeDocument/2006/relationships/theme" Target="/ppt/slideMasters/theme/theme1.xml" Id="Rd5ab0a1b7a7f41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300962792344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06eb9d06514e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66f5075154e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85d1bee384e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36a1389ae41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856a8e0044e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bc39ff57a45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MALURD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Myrabergjet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4077 Hundvåg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