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a13917ce4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2641c6a1e43d8"/>
  </p:sldMasterIdLst>
  <p:sldIdLst>
    <p:sldId xmlns:r="http://schemas.openxmlformats.org/officeDocument/2006/relationships" id="256" r:id="Rcb7ae34067fc4cb0"/>
    <p:sldId xmlns:r="http://schemas.openxmlformats.org/officeDocument/2006/relationships" id="257" r:id="R922368e6db7644f9"/>
    <p:sldId xmlns:r="http://schemas.openxmlformats.org/officeDocument/2006/relationships" id="258" r:id="R87e0f8e2ca934d63"/>
    <p:sldId xmlns:r="http://schemas.openxmlformats.org/officeDocument/2006/relationships" id="259" r:id="R5c2ef94580cc401f"/>
    <p:sldId xmlns:r="http://schemas.openxmlformats.org/officeDocument/2006/relationships" id="260" r:id="R8e19511d78564660"/>
    <p:sldId xmlns:r="http://schemas.openxmlformats.org/officeDocument/2006/relationships" id="261" r:id="Refed511221a8416b"/>
    <p:sldId xmlns:r="http://schemas.openxmlformats.org/officeDocument/2006/relationships" id="262" r:id="R9bb517829fb24e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2641c6a1e43d8" /><Relationship Type="http://schemas.openxmlformats.org/officeDocument/2006/relationships/slide" Target="/ppt/slides/slide1.xml" Id="Rcb7ae34067fc4cb0" /><Relationship Type="http://schemas.openxmlformats.org/officeDocument/2006/relationships/slide" Target="/ppt/slides/slide2.xml" Id="R922368e6db7644f9" /><Relationship Type="http://schemas.openxmlformats.org/officeDocument/2006/relationships/slide" Target="/ppt/slides/slide3.xml" Id="R87e0f8e2ca934d63" /><Relationship Type="http://schemas.openxmlformats.org/officeDocument/2006/relationships/slide" Target="/ppt/slides/slide4.xml" Id="R5c2ef94580cc401f" /><Relationship Type="http://schemas.openxmlformats.org/officeDocument/2006/relationships/slide" Target="/ppt/slides/slide5.xml" Id="R8e19511d78564660" /><Relationship Type="http://schemas.openxmlformats.org/officeDocument/2006/relationships/slide" Target="/ppt/slides/slide6.xml" Id="Refed511221a8416b" /><Relationship Type="http://schemas.openxmlformats.org/officeDocument/2006/relationships/slide" Target="/ppt/slides/slide7.xml" Id="R9bb517829fb24e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0eb095e07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be11ed6b049f1" /><Relationship Type="http://schemas.openxmlformats.org/officeDocument/2006/relationships/theme" Target="/ppt/slideMasters/theme/theme1.xml" Id="R36d35a9d016d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be11ed6b0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277648f26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c9ba1abd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d457bfe83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d0f406c36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df83ba84f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33637a624d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f1c50d048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STABBURVEIEN 18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STABBURVEIEN 18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118 654 744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 YIELD PROPERTY AS  –  59,0 %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BOLIG OG EIENDOMSINVEST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ANAKONDA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QUAN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Asperudveien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STABBURVEIEN 18 HOLDING AS</a:t>
            </a:r>
          </a:p>
        </p:txBody>
      </p:sp>
    </p:spTree>
  </p:cSld>
  <p:clrMapOvr>
    <a:masterClrMapping xmlns:a="http://schemas.openxmlformats.org/drawingml/2006/main"/>
  </p:clrMapOvr>
</p:sld>
</file>