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ecbd07d0945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525d5bf5e414a"/>
  </p:sldMasterIdLst>
  <p:sldIdLst>
    <p:sldId xmlns:r="http://schemas.openxmlformats.org/officeDocument/2006/relationships" id="256" r:id="R5ffb297d0ee849ab"/>
    <p:sldId xmlns:r="http://schemas.openxmlformats.org/officeDocument/2006/relationships" id="257" r:id="R6afd928bf0384438"/>
    <p:sldId xmlns:r="http://schemas.openxmlformats.org/officeDocument/2006/relationships" id="258" r:id="Rf3e0f9319f39418e"/>
    <p:sldId xmlns:r="http://schemas.openxmlformats.org/officeDocument/2006/relationships" id="259" r:id="R0f0b4150afe34588"/>
    <p:sldId xmlns:r="http://schemas.openxmlformats.org/officeDocument/2006/relationships" id="260" r:id="R7784c3b20fb14e34"/>
    <p:sldId xmlns:r="http://schemas.openxmlformats.org/officeDocument/2006/relationships" id="261" r:id="R972d39e43dad4330"/>
    <p:sldId xmlns:r="http://schemas.openxmlformats.org/officeDocument/2006/relationships" id="262" r:id="R2e8f599bb69745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525d5bf5e414a" /><Relationship Type="http://schemas.openxmlformats.org/officeDocument/2006/relationships/slide" Target="/ppt/slides/slide1.xml" Id="R5ffb297d0ee849ab" /><Relationship Type="http://schemas.openxmlformats.org/officeDocument/2006/relationships/slide" Target="/ppt/slides/slide2.xml" Id="R6afd928bf0384438" /><Relationship Type="http://schemas.openxmlformats.org/officeDocument/2006/relationships/slide" Target="/ppt/slides/slide3.xml" Id="Rf3e0f9319f39418e" /><Relationship Type="http://schemas.openxmlformats.org/officeDocument/2006/relationships/slide" Target="/ppt/slides/slide4.xml" Id="R0f0b4150afe34588" /><Relationship Type="http://schemas.openxmlformats.org/officeDocument/2006/relationships/slide" Target="/ppt/slides/slide5.xml" Id="R7784c3b20fb14e34" /><Relationship Type="http://schemas.openxmlformats.org/officeDocument/2006/relationships/slide" Target="/ppt/slides/slide6.xml" Id="R972d39e43dad4330" /><Relationship Type="http://schemas.openxmlformats.org/officeDocument/2006/relationships/slide" Target="/ppt/slides/slide7.xml" Id="R2e8f599bb69745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3731ef5ce46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cf364102a44d6" /><Relationship Type="http://schemas.openxmlformats.org/officeDocument/2006/relationships/theme" Target="/ppt/slideMasters/theme/theme1.xml" Id="R6d7389a86a13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cf364102a44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cae193fcb42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fca71c7b4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50aaa6975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bd577a9af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ce221a2e047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a71b6d0bc46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c16453c10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FEGN AS ble etablert [år] og holder til i Krokkleiva.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220 052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1 284 344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5 294 090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5 519 041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DREVSJØMOEN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3531 Krokkleiva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925 995 665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