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2de9c1193343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77dbfb39e14eff"/>
  </p:sldMasterIdLst>
  <p:sldIdLst>
    <p:sldId xmlns:r="http://schemas.openxmlformats.org/officeDocument/2006/relationships" id="256" r:id="Rbe2d65b7e91b4b34"/>
    <p:sldId xmlns:r="http://schemas.openxmlformats.org/officeDocument/2006/relationships" id="257" r:id="R2c48d5c4173749f2"/>
    <p:sldId xmlns:r="http://schemas.openxmlformats.org/officeDocument/2006/relationships" id="258" r:id="R60a5e20f5fd64bc3"/>
    <p:sldId xmlns:r="http://schemas.openxmlformats.org/officeDocument/2006/relationships" id="259" r:id="R8ffe88c5149f4f64"/>
    <p:sldId xmlns:r="http://schemas.openxmlformats.org/officeDocument/2006/relationships" id="260" r:id="Rf9c5d4563d684f0b"/>
    <p:sldId xmlns:r="http://schemas.openxmlformats.org/officeDocument/2006/relationships" id="261" r:id="R7d01d97f60c04f9b"/>
    <p:sldId xmlns:r="http://schemas.openxmlformats.org/officeDocument/2006/relationships" id="262" r:id="R29ffd6a4e14949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77dbfb39e14eff" /><Relationship Type="http://schemas.openxmlformats.org/officeDocument/2006/relationships/slide" Target="/ppt/slides/slide1.xml" Id="Rbe2d65b7e91b4b34" /><Relationship Type="http://schemas.openxmlformats.org/officeDocument/2006/relationships/slide" Target="/ppt/slides/slide2.xml" Id="R2c48d5c4173749f2" /><Relationship Type="http://schemas.openxmlformats.org/officeDocument/2006/relationships/slide" Target="/ppt/slides/slide3.xml" Id="R60a5e20f5fd64bc3" /><Relationship Type="http://schemas.openxmlformats.org/officeDocument/2006/relationships/slide" Target="/ppt/slides/slide4.xml" Id="R8ffe88c5149f4f64" /><Relationship Type="http://schemas.openxmlformats.org/officeDocument/2006/relationships/slide" Target="/ppt/slides/slide5.xml" Id="Rf9c5d4563d684f0b" /><Relationship Type="http://schemas.openxmlformats.org/officeDocument/2006/relationships/slide" Target="/ppt/slides/slide6.xml" Id="R7d01d97f60c04f9b" /><Relationship Type="http://schemas.openxmlformats.org/officeDocument/2006/relationships/slide" Target="/ppt/slides/slide7.xml" Id="R29ffd6a4e14949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a464fa336e47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e4265d0db04cd8" /><Relationship Type="http://schemas.openxmlformats.org/officeDocument/2006/relationships/theme" Target="/ppt/slideMasters/theme/theme1.xml" Id="Rf5751540bd2341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e4265d0db04c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d0ea5504a740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8a63c5a87f43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360a017a9743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9d7b2a4e7444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828dd82ad241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6649dbd14a45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117b2a9ba942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JÆREGG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JÆREGG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JÆREGG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JÆREGG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JÆREGG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JÆREGG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741 716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231 363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2 516 231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20 904 574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22 101 179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JÆREGG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MAGNOR WIIG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JÆREGG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Jærvegen 196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4340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925 994 537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JÆREGG AS</a:t>
            </a:r>
          </a:p>
        </p:txBody>
      </p:sp>
    </p:spTree>
  </p:cSld>
  <p:clrMapOvr>
    <a:masterClrMapping xmlns:a="http://schemas.openxmlformats.org/drawingml/2006/main"/>
  </p:clrMapOvr>
</p:sld>
</file>