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11362ccda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b39615c104750"/>
  </p:sldMasterIdLst>
  <p:sldIdLst>
    <p:sldId xmlns:r="http://schemas.openxmlformats.org/officeDocument/2006/relationships" id="256" r:id="Rf868235b422d4871"/>
    <p:sldId xmlns:r="http://schemas.openxmlformats.org/officeDocument/2006/relationships" id="257" r:id="R7558c2fdbd1d49a9"/>
    <p:sldId xmlns:r="http://schemas.openxmlformats.org/officeDocument/2006/relationships" id="258" r:id="Ra8b041242cd84297"/>
    <p:sldId xmlns:r="http://schemas.openxmlformats.org/officeDocument/2006/relationships" id="259" r:id="Rdc644af55ea1432f"/>
    <p:sldId xmlns:r="http://schemas.openxmlformats.org/officeDocument/2006/relationships" id="260" r:id="R4f63859808d646bb"/>
    <p:sldId xmlns:r="http://schemas.openxmlformats.org/officeDocument/2006/relationships" id="261" r:id="R68e6059c90fe4f61"/>
    <p:sldId xmlns:r="http://schemas.openxmlformats.org/officeDocument/2006/relationships" id="262" r:id="R9c7846a98438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b39615c104750" /><Relationship Type="http://schemas.openxmlformats.org/officeDocument/2006/relationships/slide" Target="/ppt/slides/slide1.xml" Id="Rf868235b422d4871" /><Relationship Type="http://schemas.openxmlformats.org/officeDocument/2006/relationships/slide" Target="/ppt/slides/slide2.xml" Id="R7558c2fdbd1d49a9" /><Relationship Type="http://schemas.openxmlformats.org/officeDocument/2006/relationships/slide" Target="/ppt/slides/slide3.xml" Id="Ra8b041242cd84297" /><Relationship Type="http://schemas.openxmlformats.org/officeDocument/2006/relationships/slide" Target="/ppt/slides/slide4.xml" Id="Rdc644af55ea1432f" /><Relationship Type="http://schemas.openxmlformats.org/officeDocument/2006/relationships/slide" Target="/ppt/slides/slide5.xml" Id="R4f63859808d646bb" /><Relationship Type="http://schemas.openxmlformats.org/officeDocument/2006/relationships/slide" Target="/ppt/slides/slide6.xml" Id="R68e6059c90fe4f61" /><Relationship Type="http://schemas.openxmlformats.org/officeDocument/2006/relationships/slide" Target="/ppt/slides/slide7.xml" Id="R9c7846a98438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e0404463f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413f640504eba" /><Relationship Type="http://schemas.openxmlformats.org/officeDocument/2006/relationships/theme" Target="/ppt/slideMasters/theme/theme1.xml" Id="R9f85fb344331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413f64050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7e373185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047ea074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1f99b090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1f381391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1e431fe4f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0b2bf01b7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aafc5608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39 960 333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39 965 332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ERLING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SINDRE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THERESE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Therese Kvalø, Husvikveien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