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a85b2792a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fb3d378c4c4b2d"/>
  </p:sldMasterIdLst>
  <p:sldIdLst>
    <p:sldId xmlns:r="http://schemas.openxmlformats.org/officeDocument/2006/relationships" id="256" r:id="R792c1df3b62644c0"/>
    <p:sldId xmlns:r="http://schemas.openxmlformats.org/officeDocument/2006/relationships" id="257" r:id="Rc9a0e727bd924cc7"/>
    <p:sldId xmlns:r="http://schemas.openxmlformats.org/officeDocument/2006/relationships" id="258" r:id="R49881ab6eede465e"/>
    <p:sldId xmlns:r="http://schemas.openxmlformats.org/officeDocument/2006/relationships" id="259" r:id="R00218d5e40b2407e"/>
    <p:sldId xmlns:r="http://schemas.openxmlformats.org/officeDocument/2006/relationships" id="260" r:id="R1f2eadd824694290"/>
    <p:sldId xmlns:r="http://schemas.openxmlformats.org/officeDocument/2006/relationships" id="261" r:id="Rceb34112ec4a41d2"/>
    <p:sldId xmlns:r="http://schemas.openxmlformats.org/officeDocument/2006/relationships" id="262" r:id="R0f12cbf45fb7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fb3d378c4c4b2d" /><Relationship Type="http://schemas.openxmlformats.org/officeDocument/2006/relationships/slide" Target="/ppt/slides/slide1.xml" Id="R792c1df3b62644c0" /><Relationship Type="http://schemas.openxmlformats.org/officeDocument/2006/relationships/slide" Target="/ppt/slides/slide2.xml" Id="Rc9a0e727bd924cc7" /><Relationship Type="http://schemas.openxmlformats.org/officeDocument/2006/relationships/slide" Target="/ppt/slides/slide3.xml" Id="R49881ab6eede465e" /><Relationship Type="http://schemas.openxmlformats.org/officeDocument/2006/relationships/slide" Target="/ppt/slides/slide4.xml" Id="R00218d5e40b2407e" /><Relationship Type="http://schemas.openxmlformats.org/officeDocument/2006/relationships/slide" Target="/ppt/slides/slide5.xml" Id="R1f2eadd824694290" /><Relationship Type="http://schemas.openxmlformats.org/officeDocument/2006/relationships/slide" Target="/ppt/slides/slide6.xml" Id="Rceb34112ec4a41d2" /><Relationship Type="http://schemas.openxmlformats.org/officeDocument/2006/relationships/slide" Target="/ppt/slides/slide7.xml" Id="R0f12cbf45fb7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8e6248f9d41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70882022c408a" /><Relationship Type="http://schemas.openxmlformats.org/officeDocument/2006/relationships/theme" Target="/ppt/slideMasters/theme/theme1.xml" Id="R600a09abb07d4a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670882022c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8c35d44fc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9d1d2ed7a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d6bd565204d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5ab4be104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c96bbf341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d9fc42709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10c5ef240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WALCO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WALCO INVEST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468 172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MARI-ANNE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PER ARNE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PÅL HEIMTOFT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WALUM SISSEL IRENE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Mari-Anne Walum, Fjellveien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925 984 469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WALCO INVEST AS</a:t>
            </a:r>
          </a:p>
        </p:txBody>
      </p:sp>
    </p:spTree>
  </p:cSld>
  <p:clrMapOvr>
    <a:masterClrMapping xmlns:a="http://schemas.openxmlformats.org/drawingml/2006/main"/>
  </p:clrMapOvr>
</p:sld>
</file>