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f3080af7b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197f3da2a419b"/>
  </p:sldMasterIdLst>
  <p:sldIdLst>
    <p:sldId xmlns:r="http://schemas.openxmlformats.org/officeDocument/2006/relationships" id="256" r:id="Re10ed7204ac04ac7"/>
    <p:sldId xmlns:r="http://schemas.openxmlformats.org/officeDocument/2006/relationships" id="257" r:id="R22f940d1630e4055"/>
    <p:sldId xmlns:r="http://schemas.openxmlformats.org/officeDocument/2006/relationships" id="258" r:id="R890a402bd52944aa"/>
    <p:sldId xmlns:r="http://schemas.openxmlformats.org/officeDocument/2006/relationships" id="259" r:id="Rb75e75a6c7ed4e1d"/>
    <p:sldId xmlns:r="http://schemas.openxmlformats.org/officeDocument/2006/relationships" id="260" r:id="Rfeef65bd3bf64a24"/>
    <p:sldId xmlns:r="http://schemas.openxmlformats.org/officeDocument/2006/relationships" id="261" r:id="R8b9dcf3b7ef14049"/>
    <p:sldId xmlns:r="http://schemas.openxmlformats.org/officeDocument/2006/relationships" id="262" r:id="R4ccd96cc3661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197f3da2a419b" /><Relationship Type="http://schemas.openxmlformats.org/officeDocument/2006/relationships/slide" Target="/ppt/slides/slide1.xml" Id="Re10ed7204ac04ac7" /><Relationship Type="http://schemas.openxmlformats.org/officeDocument/2006/relationships/slide" Target="/ppt/slides/slide2.xml" Id="R22f940d1630e4055" /><Relationship Type="http://schemas.openxmlformats.org/officeDocument/2006/relationships/slide" Target="/ppt/slides/slide3.xml" Id="R890a402bd52944aa" /><Relationship Type="http://schemas.openxmlformats.org/officeDocument/2006/relationships/slide" Target="/ppt/slides/slide4.xml" Id="Rb75e75a6c7ed4e1d" /><Relationship Type="http://schemas.openxmlformats.org/officeDocument/2006/relationships/slide" Target="/ppt/slides/slide5.xml" Id="Rfeef65bd3bf64a24" /><Relationship Type="http://schemas.openxmlformats.org/officeDocument/2006/relationships/slide" Target="/ppt/slides/slide6.xml" Id="R8b9dcf3b7ef14049" /><Relationship Type="http://schemas.openxmlformats.org/officeDocument/2006/relationships/slide" Target="/ppt/slides/slide7.xml" Id="R4ccd96cc3661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16f5c0953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7e6986bf449ab" /><Relationship Type="http://schemas.openxmlformats.org/officeDocument/2006/relationships/theme" Target="/ppt/slideMasters/theme/theme1.xml" Id="Rb6440d1621b8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7e6986bf4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2595625c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1e72f2487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f112e5fea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c20135abd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caf316eb344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39f2b13cb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1e2706adf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HUSTLE INVEST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FORONDA PAUL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Skåreråsen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925 979 430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