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a201b9b83c4f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5a345c0e9347ae"/>
  </p:sldMasterIdLst>
  <p:sldIdLst>
    <p:sldId xmlns:r="http://schemas.openxmlformats.org/officeDocument/2006/relationships" id="256" r:id="Rf256018743fc4ac2"/>
    <p:sldId xmlns:r="http://schemas.openxmlformats.org/officeDocument/2006/relationships" id="257" r:id="R2a22187bb59e4244"/>
    <p:sldId xmlns:r="http://schemas.openxmlformats.org/officeDocument/2006/relationships" id="258" r:id="R8a17832e2eae4cd3"/>
    <p:sldId xmlns:r="http://schemas.openxmlformats.org/officeDocument/2006/relationships" id="259" r:id="Rf38c48ecb33a4e9f"/>
    <p:sldId xmlns:r="http://schemas.openxmlformats.org/officeDocument/2006/relationships" id="260" r:id="Raae571277e7a427b"/>
    <p:sldId xmlns:r="http://schemas.openxmlformats.org/officeDocument/2006/relationships" id="261" r:id="R57f1df38448d41df"/>
    <p:sldId xmlns:r="http://schemas.openxmlformats.org/officeDocument/2006/relationships" id="262" r:id="R0105143437834f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a345c0e9347ae" /><Relationship Type="http://schemas.openxmlformats.org/officeDocument/2006/relationships/slide" Target="/ppt/slides/slide1.xml" Id="Rf256018743fc4ac2" /><Relationship Type="http://schemas.openxmlformats.org/officeDocument/2006/relationships/slide" Target="/ppt/slides/slide2.xml" Id="R2a22187bb59e4244" /><Relationship Type="http://schemas.openxmlformats.org/officeDocument/2006/relationships/slide" Target="/ppt/slides/slide3.xml" Id="R8a17832e2eae4cd3" /><Relationship Type="http://schemas.openxmlformats.org/officeDocument/2006/relationships/slide" Target="/ppt/slides/slide4.xml" Id="Rf38c48ecb33a4e9f" /><Relationship Type="http://schemas.openxmlformats.org/officeDocument/2006/relationships/slide" Target="/ppt/slides/slide5.xml" Id="Raae571277e7a427b" /><Relationship Type="http://schemas.openxmlformats.org/officeDocument/2006/relationships/slide" Target="/ppt/slides/slide6.xml" Id="R57f1df38448d41df" /><Relationship Type="http://schemas.openxmlformats.org/officeDocument/2006/relationships/slide" Target="/ppt/slides/slide7.xml" Id="R0105143437834f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67b2633734c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cce0bda334955" /><Relationship Type="http://schemas.openxmlformats.org/officeDocument/2006/relationships/theme" Target="/ppt/slideMasters/theme/theme1.xml" Id="R2b4fd92daf1044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cce0bda3349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7ff7d353248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b2c5fb3474c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b8a195eac48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cda3a81db49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c5b68a0834a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cf6022b434f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baf07a03b40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WINSUB AS ble etablert [år] og holder til i Saltnes.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1 190 607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HW-HOLDING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1642 Saltnes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