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1fb81ba93d48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20818eff424739"/>
  </p:sldMasterIdLst>
  <p:sldIdLst>
    <p:sldId xmlns:r="http://schemas.openxmlformats.org/officeDocument/2006/relationships" id="256" r:id="R2b24f5d008f44abb"/>
    <p:sldId xmlns:r="http://schemas.openxmlformats.org/officeDocument/2006/relationships" id="257" r:id="R99d99836964f4ee1"/>
    <p:sldId xmlns:r="http://schemas.openxmlformats.org/officeDocument/2006/relationships" id="258" r:id="R2d488aec0d2740b7"/>
    <p:sldId xmlns:r="http://schemas.openxmlformats.org/officeDocument/2006/relationships" id="259" r:id="Rbb96f0e15a044b96"/>
    <p:sldId xmlns:r="http://schemas.openxmlformats.org/officeDocument/2006/relationships" id="260" r:id="R4cb9ea458f90444a"/>
    <p:sldId xmlns:r="http://schemas.openxmlformats.org/officeDocument/2006/relationships" id="261" r:id="R94bbb1b216544d22"/>
    <p:sldId xmlns:r="http://schemas.openxmlformats.org/officeDocument/2006/relationships" id="262" r:id="R8eedddb5281e4f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0818eff424739" /><Relationship Type="http://schemas.openxmlformats.org/officeDocument/2006/relationships/slide" Target="/ppt/slides/slide1.xml" Id="R2b24f5d008f44abb" /><Relationship Type="http://schemas.openxmlformats.org/officeDocument/2006/relationships/slide" Target="/ppt/slides/slide2.xml" Id="R99d99836964f4ee1" /><Relationship Type="http://schemas.openxmlformats.org/officeDocument/2006/relationships/slide" Target="/ppt/slides/slide3.xml" Id="R2d488aec0d2740b7" /><Relationship Type="http://schemas.openxmlformats.org/officeDocument/2006/relationships/slide" Target="/ppt/slides/slide4.xml" Id="Rbb96f0e15a044b96" /><Relationship Type="http://schemas.openxmlformats.org/officeDocument/2006/relationships/slide" Target="/ppt/slides/slide5.xml" Id="R4cb9ea458f90444a" /><Relationship Type="http://schemas.openxmlformats.org/officeDocument/2006/relationships/slide" Target="/ppt/slides/slide6.xml" Id="R94bbb1b216544d22" /><Relationship Type="http://schemas.openxmlformats.org/officeDocument/2006/relationships/slide" Target="/ppt/slides/slide7.xml" Id="R8eedddb5281e4f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8ad9597564a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5d295e70e4a7c" /><Relationship Type="http://schemas.openxmlformats.org/officeDocument/2006/relationships/theme" Target="/ppt/slideMasters/theme/theme1.xml" Id="R4817d56e0b9c49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55d295e70e4a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d4c25c96b4c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788da56254e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09ca5be3741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ab1c6418448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0083e158740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77e00503347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e424060cc40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NORMEAT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NORMEAT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17 032 423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152 379 367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152 807 545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BRYNJULFSEN KVALHEIM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