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786323158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7f3b8191349f3"/>
  </p:sldMasterIdLst>
  <p:sldIdLst>
    <p:sldId xmlns:r="http://schemas.openxmlformats.org/officeDocument/2006/relationships" id="256" r:id="Re6ade1266cce4536"/>
    <p:sldId xmlns:r="http://schemas.openxmlformats.org/officeDocument/2006/relationships" id="257" r:id="R0bf31f455ace42de"/>
    <p:sldId xmlns:r="http://schemas.openxmlformats.org/officeDocument/2006/relationships" id="258" r:id="R21943a41bb4945db"/>
    <p:sldId xmlns:r="http://schemas.openxmlformats.org/officeDocument/2006/relationships" id="259" r:id="R3252a105294a47a9"/>
    <p:sldId xmlns:r="http://schemas.openxmlformats.org/officeDocument/2006/relationships" id="260" r:id="R2e15766db4494d77"/>
    <p:sldId xmlns:r="http://schemas.openxmlformats.org/officeDocument/2006/relationships" id="261" r:id="Re3a8a7ada9704012"/>
    <p:sldId xmlns:r="http://schemas.openxmlformats.org/officeDocument/2006/relationships" id="262" r:id="R511fb068393f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7f3b8191349f3" /><Relationship Type="http://schemas.openxmlformats.org/officeDocument/2006/relationships/slide" Target="/ppt/slides/slide1.xml" Id="Re6ade1266cce4536" /><Relationship Type="http://schemas.openxmlformats.org/officeDocument/2006/relationships/slide" Target="/ppt/slides/slide2.xml" Id="R0bf31f455ace42de" /><Relationship Type="http://schemas.openxmlformats.org/officeDocument/2006/relationships/slide" Target="/ppt/slides/slide3.xml" Id="R21943a41bb4945db" /><Relationship Type="http://schemas.openxmlformats.org/officeDocument/2006/relationships/slide" Target="/ppt/slides/slide4.xml" Id="R3252a105294a47a9" /><Relationship Type="http://schemas.openxmlformats.org/officeDocument/2006/relationships/slide" Target="/ppt/slides/slide5.xml" Id="R2e15766db4494d77" /><Relationship Type="http://schemas.openxmlformats.org/officeDocument/2006/relationships/slide" Target="/ppt/slides/slide6.xml" Id="Re3a8a7ada9704012" /><Relationship Type="http://schemas.openxmlformats.org/officeDocument/2006/relationships/slide" Target="/ppt/slides/slide7.xml" Id="R511fb068393f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b067973a9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f3d5ffa3940e5" /><Relationship Type="http://schemas.openxmlformats.org/officeDocument/2006/relationships/theme" Target="/ppt/slideMasters/theme/theme1.xml" Id="Rd6e5e2d0bf17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f3d5ffa39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7f2577fd1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03f54e42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4959ae89f4d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2712db1c1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220bc741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a18435c142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913cd0c5e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