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9892543c77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5eb931446416b"/>
  </p:sldMasterIdLst>
  <p:sldIdLst>
    <p:sldId xmlns:r="http://schemas.openxmlformats.org/officeDocument/2006/relationships" id="256" r:id="R80cab766e0134270"/>
    <p:sldId xmlns:r="http://schemas.openxmlformats.org/officeDocument/2006/relationships" id="257" r:id="R86b03bb144714d9f"/>
    <p:sldId xmlns:r="http://schemas.openxmlformats.org/officeDocument/2006/relationships" id="258" r:id="R5cdcee169fab4dc6"/>
    <p:sldId xmlns:r="http://schemas.openxmlformats.org/officeDocument/2006/relationships" id="259" r:id="Rdbbe081b0e3846cd"/>
    <p:sldId xmlns:r="http://schemas.openxmlformats.org/officeDocument/2006/relationships" id="260" r:id="R26d200cedab04f48"/>
    <p:sldId xmlns:r="http://schemas.openxmlformats.org/officeDocument/2006/relationships" id="261" r:id="Rd4bd4237c20f49ec"/>
    <p:sldId xmlns:r="http://schemas.openxmlformats.org/officeDocument/2006/relationships" id="262" r:id="R13a143d7e078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5eb931446416b" /><Relationship Type="http://schemas.openxmlformats.org/officeDocument/2006/relationships/slide" Target="/ppt/slides/slide1.xml" Id="R80cab766e0134270" /><Relationship Type="http://schemas.openxmlformats.org/officeDocument/2006/relationships/slide" Target="/ppt/slides/slide2.xml" Id="R86b03bb144714d9f" /><Relationship Type="http://schemas.openxmlformats.org/officeDocument/2006/relationships/slide" Target="/ppt/slides/slide3.xml" Id="R5cdcee169fab4dc6" /><Relationship Type="http://schemas.openxmlformats.org/officeDocument/2006/relationships/slide" Target="/ppt/slides/slide4.xml" Id="Rdbbe081b0e3846cd" /><Relationship Type="http://schemas.openxmlformats.org/officeDocument/2006/relationships/slide" Target="/ppt/slides/slide5.xml" Id="R26d200cedab04f48" /><Relationship Type="http://schemas.openxmlformats.org/officeDocument/2006/relationships/slide" Target="/ppt/slides/slide6.xml" Id="Rd4bd4237c20f49ec" /><Relationship Type="http://schemas.openxmlformats.org/officeDocument/2006/relationships/slide" Target="/ppt/slides/slide7.xml" Id="R13a143d7e078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0050aee48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d79748fae493a" /><Relationship Type="http://schemas.openxmlformats.org/officeDocument/2006/relationships/theme" Target="/ppt/slideMasters/theme/theme1.xml" Id="R5640aedadf4b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d79748fae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f5a39fa0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6688b3803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76660de74d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e10e7045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e9cea3cd3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8e7e9fdb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e900285c9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 STOLTZ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 STOLTZ INVEST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6 228 116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7 155 297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STOLTZ AASA CHRISTINE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Sundts veg 156E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925 930 792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 STOLTZ INVEST AS</a:t>
            </a:r>
          </a:p>
        </p:txBody>
      </p:sp>
    </p:spTree>
  </p:cSld>
  <p:clrMapOvr>
    <a:masterClrMapping xmlns:a="http://schemas.openxmlformats.org/drawingml/2006/main"/>
  </p:clrMapOvr>
</p:sld>
</file>