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22c04962f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39d2709a94faf"/>
  </p:sldMasterIdLst>
  <p:sldIdLst>
    <p:sldId xmlns:r="http://schemas.openxmlformats.org/officeDocument/2006/relationships" id="256" r:id="R6291faeeb41248a4"/>
    <p:sldId xmlns:r="http://schemas.openxmlformats.org/officeDocument/2006/relationships" id="257" r:id="R47d3a129ee534c34"/>
    <p:sldId xmlns:r="http://schemas.openxmlformats.org/officeDocument/2006/relationships" id="258" r:id="Ra00fb19881f94ac7"/>
    <p:sldId xmlns:r="http://schemas.openxmlformats.org/officeDocument/2006/relationships" id="259" r:id="R9917854a7e0f4339"/>
    <p:sldId xmlns:r="http://schemas.openxmlformats.org/officeDocument/2006/relationships" id="260" r:id="Ra97ad8b6f9cf402d"/>
    <p:sldId xmlns:r="http://schemas.openxmlformats.org/officeDocument/2006/relationships" id="261" r:id="Redfe6fd86ea146b3"/>
    <p:sldId xmlns:r="http://schemas.openxmlformats.org/officeDocument/2006/relationships" id="262" r:id="Ra7223fb4c453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39d2709a94faf" /><Relationship Type="http://schemas.openxmlformats.org/officeDocument/2006/relationships/slide" Target="/ppt/slides/slide1.xml" Id="R6291faeeb41248a4" /><Relationship Type="http://schemas.openxmlformats.org/officeDocument/2006/relationships/slide" Target="/ppt/slides/slide2.xml" Id="R47d3a129ee534c34" /><Relationship Type="http://schemas.openxmlformats.org/officeDocument/2006/relationships/slide" Target="/ppt/slides/slide3.xml" Id="Ra00fb19881f94ac7" /><Relationship Type="http://schemas.openxmlformats.org/officeDocument/2006/relationships/slide" Target="/ppt/slides/slide4.xml" Id="R9917854a7e0f4339" /><Relationship Type="http://schemas.openxmlformats.org/officeDocument/2006/relationships/slide" Target="/ppt/slides/slide5.xml" Id="Ra97ad8b6f9cf402d" /><Relationship Type="http://schemas.openxmlformats.org/officeDocument/2006/relationships/slide" Target="/ppt/slides/slide6.xml" Id="Redfe6fd86ea146b3" /><Relationship Type="http://schemas.openxmlformats.org/officeDocument/2006/relationships/slide" Target="/ppt/slides/slide7.xml" Id="Ra7223fb4c453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e373181a3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d49e3a5c944e1" /><Relationship Type="http://schemas.openxmlformats.org/officeDocument/2006/relationships/theme" Target="/ppt/slideMasters/theme/theme1.xml" Id="R3038343f30bf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d49e3a5c9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4b170c00c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da2712c0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158752b6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877f1e76f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9bc16f09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b91a935b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e40be4784b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HTK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HANS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