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345ad6ce9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49d66dfe34f9d"/>
  </p:sldMasterIdLst>
  <p:sldIdLst>
    <p:sldId xmlns:r="http://schemas.openxmlformats.org/officeDocument/2006/relationships" id="256" r:id="R7ecab603f8fe4fe8"/>
    <p:sldId xmlns:r="http://schemas.openxmlformats.org/officeDocument/2006/relationships" id="257" r:id="R762269dc8de74ba5"/>
    <p:sldId xmlns:r="http://schemas.openxmlformats.org/officeDocument/2006/relationships" id="258" r:id="Rad6ef85ab9424e5e"/>
    <p:sldId xmlns:r="http://schemas.openxmlformats.org/officeDocument/2006/relationships" id="259" r:id="R9be37369462443df"/>
    <p:sldId xmlns:r="http://schemas.openxmlformats.org/officeDocument/2006/relationships" id="260" r:id="R7c952efe8e794b1e"/>
    <p:sldId xmlns:r="http://schemas.openxmlformats.org/officeDocument/2006/relationships" id="261" r:id="Re3a2840c60a54601"/>
    <p:sldId xmlns:r="http://schemas.openxmlformats.org/officeDocument/2006/relationships" id="262" r:id="R3507c58df79a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49d66dfe34f9d" /><Relationship Type="http://schemas.openxmlformats.org/officeDocument/2006/relationships/slide" Target="/ppt/slides/slide1.xml" Id="R7ecab603f8fe4fe8" /><Relationship Type="http://schemas.openxmlformats.org/officeDocument/2006/relationships/slide" Target="/ppt/slides/slide2.xml" Id="R762269dc8de74ba5" /><Relationship Type="http://schemas.openxmlformats.org/officeDocument/2006/relationships/slide" Target="/ppt/slides/slide3.xml" Id="Rad6ef85ab9424e5e" /><Relationship Type="http://schemas.openxmlformats.org/officeDocument/2006/relationships/slide" Target="/ppt/slides/slide4.xml" Id="R9be37369462443df" /><Relationship Type="http://schemas.openxmlformats.org/officeDocument/2006/relationships/slide" Target="/ppt/slides/slide5.xml" Id="R7c952efe8e794b1e" /><Relationship Type="http://schemas.openxmlformats.org/officeDocument/2006/relationships/slide" Target="/ppt/slides/slide6.xml" Id="Re3a2840c60a54601" /><Relationship Type="http://schemas.openxmlformats.org/officeDocument/2006/relationships/slide" Target="/ppt/slides/slide7.xml" Id="R3507c58df79a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596aa08fb4c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6b72503d4da8" /><Relationship Type="http://schemas.openxmlformats.org/officeDocument/2006/relationships/theme" Target="/ppt/slideMasters/theme/theme1.xml" Id="R3ea5a09c0a9b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f6b72503d4d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951fb46f44f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c4a4f3f4c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ae2f8908f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0d08fdcd4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24bddb2cf4f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9974709d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f67172aad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