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77754337334e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119662533040a7"/>
  </p:sldMasterIdLst>
  <p:sldIdLst>
    <p:sldId xmlns:r="http://schemas.openxmlformats.org/officeDocument/2006/relationships" id="256" r:id="R2d0dda75ed0a4052"/>
    <p:sldId xmlns:r="http://schemas.openxmlformats.org/officeDocument/2006/relationships" id="257" r:id="Reb2189726ecf4a5e"/>
    <p:sldId xmlns:r="http://schemas.openxmlformats.org/officeDocument/2006/relationships" id="258" r:id="R8da50c8b2f974164"/>
    <p:sldId xmlns:r="http://schemas.openxmlformats.org/officeDocument/2006/relationships" id="259" r:id="R9d346893a6a54135"/>
    <p:sldId xmlns:r="http://schemas.openxmlformats.org/officeDocument/2006/relationships" id="260" r:id="R5ff610e5c9ef4ca8"/>
    <p:sldId xmlns:r="http://schemas.openxmlformats.org/officeDocument/2006/relationships" id="261" r:id="Rb13ec099fef54f2c"/>
    <p:sldId xmlns:r="http://schemas.openxmlformats.org/officeDocument/2006/relationships" id="262" r:id="R68a0d2cf88c441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19662533040a7" /><Relationship Type="http://schemas.openxmlformats.org/officeDocument/2006/relationships/slide" Target="/ppt/slides/slide1.xml" Id="R2d0dda75ed0a4052" /><Relationship Type="http://schemas.openxmlformats.org/officeDocument/2006/relationships/slide" Target="/ppt/slides/slide2.xml" Id="Reb2189726ecf4a5e" /><Relationship Type="http://schemas.openxmlformats.org/officeDocument/2006/relationships/slide" Target="/ppt/slides/slide3.xml" Id="R8da50c8b2f974164" /><Relationship Type="http://schemas.openxmlformats.org/officeDocument/2006/relationships/slide" Target="/ppt/slides/slide4.xml" Id="R9d346893a6a54135" /><Relationship Type="http://schemas.openxmlformats.org/officeDocument/2006/relationships/slide" Target="/ppt/slides/slide5.xml" Id="R5ff610e5c9ef4ca8" /><Relationship Type="http://schemas.openxmlformats.org/officeDocument/2006/relationships/slide" Target="/ppt/slides/slide6.xml" Id="Rb13ec099fef54f2c" /><Relationship Type="http://schemas.openxmlformats.org/officeDocument/2006/relationships/slide" Target="/ppt/slides/slide7.xml" Id="R68a0d2cf88c441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a9c896dc647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d8e7425c341c7" /><Relationship Type="http://schemas.openxmlformats.org/officeDocument/2006/relationships/theme" Target="/ppt/slideMasters/theme/theme1.xml" Id="R8485000e028a40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cd8e7425c341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e0be48c8349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541effb0444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1f3be052249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fd07450594d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6da36febe4a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b257d99df45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45ae170d84d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TICKET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TICKET 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FAMILIEKOMPANIET VINDEREN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KARAGRA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Dalsbergstien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