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2a9e09e0a548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1045774c264c99"/>
  </p:sldMasterIdLst>
  <p:sldIdLst>
    <p:sldId xmlns:r="http://schemas.openxmlformats.org/officeDocument/2006/relationships" id="256" r:id="R443c05b8336345a6"/>
    <p:sldId xmlns:r="http://schemas.openxmlformats.org/officeDocument/2006/relationships" id="257" r:id="Ra2a3c68f23e1460d"/>
    <p:sldId xmlns:r="http://schemas.openxmlformats.org/officeDocument/2006/relationships" id="258" r:id="Rd29bcf914ea344ea"/>
    <p:sldId xmlns:r="http://schemas.openxmlformats.org/officeDocument/2006/relationships" id="259" r:id="Rde49a120284740a0"/>
    <p:sldId xmlns:r="http://schemas.openxmlformats.org/officeDocument/2006/relationships" id="260" r:id="R76be4004524d4ddd"/>
    <p:sldId xmlns:r="http://schemas.openxmlformats.org/officeDocument/2006/relationships" id="261" r:id="R53fdd0396af44e64"/>
    <p:sldId xmlns:r="http://schemas.openxmlformats.org/officeDocument/2006/relationships" id="262" r:id="R5f6a4fdd953c48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1045774c264c99" /><Relationship Type="http://schemas.openxmlformats.org/officeDocument/2006/relationships/slide" Target="/ppt/slides/slide1.xml" Id="R443c05b8336345a6" /><Relationship Type="http://schemas.openxmlformats.org/officeDocument/2006/relationships/slide" Target="/ppt/slides/slide2.xml" Id="Ra2a3c68f23e1460d" /><Relationship Type="http://schemas.openxmlformats.org/officeDocument/2006/relationships/slide" Target="/ppt/slides/slide3.xml" Id="Rd29bcf914ea344ea" /><Relationship Type="http://schemas.openxmlformats.org/officeDocument/2006/relationships/slide" Target="/ppt/slides/slide4.xml" Id="Rde49a120284740a0" /><Relationship Type="http://schemas.openxmlformats.org/officeDocument/2006/relationships/slide" Target="/ppt/slides/slide5.xml" Id="R76be4004524d4ddd" /><Relationship Type="http://schemas.openxmlformats.org/officeDocument/2006/relationships/slide" Target="/ppt/slides/slide6.xml" Id="R53fdd0396af44e64" /><Relationship Type="http://schemas.openxmlformats.org/officeDocument/2006/relationships/slide" Target="/ppt/slides/slide7.xml" Id="R5f6a4fdd953c48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ef75cd94c144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de4ae6de546ee" /><Relationship Type="http://schemas.openxmlformats.org/officeDocument/2006/relationships/theme" Target="/ppt/slideMasters/theme/theme1.xml" Id="R09efa840726f4d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0de4ae6de546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75dc7b60c4d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5084d80d949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f198dc9a447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90e0f7e1f42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5438647b843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e0900de6b47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04d27441848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TIPPEHJØRNET BJØRKELANGEN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TIPPEHJØRNET BJØRKELANGEN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1 833 611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338 540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VESTRENG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