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3507e151947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ef5f315d8c4053"/>
  </p:sldMasterIdLst>
  <p:sldIdLst>
    <p:sldId xmlns:r="http://schemas.openxmlformats.org/officeDocument/2006/relationships" id="256" r:id="Rf20ce4e150094216"/>
    <p:sldId xmlns:r="http://schemas.openxmlformats.org/officeDocument/2006/relationships" id="257" r:id="Rf6483f2c6c264735"/>
    <p:sldId xmlns:r="http://schemas.openxmlformats.org/officeDocument/2006/relationships" id="258" r:id="R494e4a410d6c4a6e"/>
    <p:sldId xmlns:r="http://schemas.openxmlformats.org/officeDocument/2006/relationships" id="259" r:id="Raa9bad7ac3e04c07"/>
    <p:sldId xmlns:r="http://schemas.openxmlformats.org/officeDocument/2006/relationships" id="260" r:id="Re70f21e5663245f8"/>
    <p:sldId xmlns:r="http://schemas.openxmlformats.org/officeDocument/2006/relationships" id="261" r:id="R68e9b2fdb7864169"/>
    <p:sldId xmlns:r="http://schemas.openxmlformats.org/officeDocument/2006/relationships" id="262" r:id="Raeba5b0a126341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f5f315d8c4053" /><Relationship Type="http://schemas.openxmlformats.org/officeDocument/2006/relationships/slide" Target="/ppt/slides/slide1.xml" Id="Rf20ce4e150094216" /><Relationship Type="http://schemas.openxmlformats.org/officeDocument/2006/relationships/slide" Target="/ppt/slides/slide2.xml" Id="Rf6483f2c6c264735" /><Relationship Type="http://schemas.openxmlformats.org/officeDocument/2006/relationships/slide" Target="/ppt/slides/slide3.xml" Id="R494e4a410d6c4a6e" /><Relationship Type="http://schemas.openxmlformats.org/officeDocument/2006/relationships/slide" Target="/ppt/slides/slide4.xml" Id="Raa9bad7ac3e04c07" /><Relationship Type="http://schemas.openxmlformats.org/officeDocument/2006/relationships/slide" Target="/ppt/slides/slide5.xml" Id="Re70f21e5663245f8" /><Relationship Type="http://schemas.openxmlformats.org/officeDocument/2006/relationships/slide" Target="/ppt/slides/slide6.xml" Id="R68e9b2fdb7864169" /><Relationship Type="http://schemas.openxmlformats.org/officeDocument/2006/relationships/slide" Target="/ppt/slides/slide7.xml" Id="Raeba5b0a126341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fa0ee248247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9ab2672ff438c" /><Relationship Type="http://schemas.openxmlformats.org/officeDocument/2006/relationships/theme" Target="/ppt/slideMasters/theme/theme1.xml" Id="Rbce4e2ce6238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99ab2672ff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9fb401f93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1cda8f924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e1d6653e44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a5f7dfcfc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8712dcfec48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aaa46a914e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358428f42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ASLØP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ASLØP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2 785 715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2 785 715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ERLING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 Carlsens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