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c6e73e406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ff76cbfc7463e"/>
  </p:sldMasterIdLst>
  <p:sldIdLst>
    <p:sldId xmlns:r="http://schemas.openxmlformats.org/officeDocument/2006/relationships" id="256" r:id="R5a8bcca6b36e47ac"/>
    <p:sldId xmlns:r="http://schemas.openxmlformats.org/officeDocument/2006/relationships" id="257" r:id="R46872a35a85e4fea"/>
    <p:sldId xmlns:r="http://schemas.openxmlformats.org/officeDocument/2006/relationships" id="258" r:id="R356962602096422d"/>
    <p:sldId xmlns:r="http://schemas.openxmlformats.org/officeDocument/2006/relationships" id="259" r:id="R3838dd71435e4372"/>
    <p:sldId xmlns:r="http://schemas.openxmlformats.org/officeDocument/2006/relationships" id="260" r:id="Rc1647b04c9a54cc1"/>
    <p:sldId xmlns:r="http://schemas.openxmlformats.org/officeDocument/2006/relationships" id="261" r:id="Ra95dad99249a44ea"/>
    <p:sldId xmlns:r="http://schemas.openxmlformats.org/officeDocument/2006/relationships" id="262" r:id="R6fee2c0ad714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ff76cbfc7463e" /><Relationship Type="http://schemas.openxmlformats.org/officeDocument/2006/relationships/slide" Target="/ppt/slides/slide1.xml" Id="R5a8bcca6b36e47ac" /><Relationship Type="http://schemas.openxmlformats.org/officeDocument/2006/relationships/slide" Target="/ppt/slides/slide2.xml" Id="R46872a35a85e4fea" /><Relationship Type="http://schemas.openxmlformats.org/officeDocument/2006/relationships/slide" Target="/ppt/slides/slide3.xml" Id="R356962602096422d" /><Relationship Type="http://schemas.openxmlformats.org/officeDocument/2006/relationships/slide" Target="/ppt/slides/slide4.xml" Id="R3838dd71435e4372" /><Relationship Type="http://schemas.openxmlformats.org/officeDocument/2006/relationships/slide" Target="/ppt/slides/slide5.xml" Id="Rc1647b04c9a54cc1" /><Relationship Type="http://schemas.openxmlformats.org/officeDocument/2006/relationships/slide" Target="/ppt/slides/slide6.xml" Id="Ra95dad99249a44ea" /><Relationship Type="http://schemas.openxmlformats.org/officeDocument/2006/relationships/slide" Target="/ppt/slides/slide7.xml" Id="R6fee2c0ad714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3fd90a2e5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a554b6e5c4a88" /><Relationship Type="http://schemas.openxmlformats.org/officeDocument/2006/relationships/theme" Target="/ppt/slideMasters/theme/theme1.xml" Id="R3234df635210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a554b6e5c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2020d5b8f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954c60cf2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2a4fa2735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5f10cd91d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a974d461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26ca84bb843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6d2fae25a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