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ac76cd3c1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cf8518caa84d0b"/>
  </p:sldMasterIdLst>
  <p:sldIdLst>
    <p:sldId xmlns:r="http://schemas.openxmlformats.org/officeDocument/2006/relationships" id="256" r:id="Rfaa4f6054e0244fe"/>
    <p:sldId xmlns:r="http://schemas.openxmlformats.org/officeDocument/2006/relationships" id="257" r:id="Rff655387840c470b"/>
    <p:sldId xmlns:r="http://schemas.openxmlformats.org/officeDocument/2006/relationships" id="258" r:id="R9307d51241634756"/>
    <p:sldId xmlns:r="http://schemas.openxmlformats.org/officeDocument/2006/relationships" id="259" r:id="Rb339b8419e7640a6"/>
    <p:sldId xmlns:r="http://schemas.openxmlformats.org/officeDocument/2006/relationships" id="260" r:id="Rdc40331c18554512"/>
    <p:sldId xmlns:r="http://schemas.openxmlformats.org/officeDocument/2006/relationships" id="261" r:id="R5acb3fededcd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f8518caa84d0b" /><Relationship Type="http://schemas.openxmlformats.org/officeDocument/2006/relationships/slide" Target="/ppt/slides/slide1.xml" Id="Rfaa4f6054e0244fe" /><Relationship Type="http://schemas.openxmlformats.org/officeDocument/2006/relationships/slide" Target="/ppt/slides/slide2.xml" Id="Rff655387840c470b" /><Relationship Type="http://schemas.openxmlformats.org/officeDocument/2006/relationships/slide" Target="/ppt/slides/slide3.xml" Id="R9307d51241634756" /><Relationship Type="http://schemas.openxmlformats.org/officeDocument/2006/relationships/slide" Target="/ppt/slides/slide4.xml" Id="Rb339b8419e7640a6" /><Relationship Type="http://schemas.openxmlformats.org/officeDocument/2006/relationships/slide" Target="/ppt/slides/slide5.xml" Id="Rdc40331c18554512" /><Relationship Type="http://schemas.openxmlformats.org/officeDocument/2006/relationships/slide" Target="/ppt/slides/slide6.xml" Id="R5acb3fededcd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f94c18a7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acfac91824550" /><Relationship Type="http://schemas.openxmlformats.org/officeDocument/2006/relationships/theme" Target="/ppt/slideMasters/theme/theme1.xml" Id="Re1e13c7eb8e2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acfac9182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5f6d7c97c42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1d63392a2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7daa4933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2925aad7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5232386b24e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9e83228f3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