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b512876c9e4c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f1c3756f89445a"/>
  </p:sldMasterIdLst>
  <p:sldIdLst>
    <p:sldId xmlns:r="http://schemas.openxmlformats.org/officeDocument/2006/relationships" id="256" r:id="Rdbc0017dcb0a4332"/>
    <p:sldId xmlns:r="http://schemas.openxmlformats.org/officeDocument/2006/relationships" id="257" r:id="Rfe8101ae9ee24201"/>
    <p:sldId xmlns:r="http://schemas.openxmlformats.org/officeDocument/2006/relationships" id="258" r:id="Rac78aa42f66447cc"/>
    <p:sldId xmlns:r="http://schemas.openxmlformats.org/officeDocument/2006/relationships" id="259" r:id="R7e277e83e064449d"/>
    <p:sldId xmlns:r="http://schemas.openxmlformats.org/officeDocument/2006/relationships" id="260" r:id="R35d6638ee18a47b4"/>
    <p:sldId xmlns:r="http://schemas.openxmlformats.org/officeDocument/2006/relationships" id="261" r:id="Rdd55e2535b564d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f1c3756f89445a" /><Relationship Type="http://schemas.openxmlformats.org/officeDocument/2006/relationships/slide" Target="/ppt/slides/slide1.xml" Id="Rdbc0017dcb0a4332" /><Relationship Type="http://schemas.openxmlformats.org/officeDocument/2006/relationships/slide" Target="/ppt/slides/slide2.xml" Id="Rfe8101ae9ee24201" /><Relationship Type="http://schemas.openxmlformats.org/officeDocument/2006/relationships/slide" Target="/ppt/slides/slide3.xml" Id="Rac78aa42f66447cc" /><Relationship Type="http://schemas.openxmlformats.org/officeDocument/2006/relationships/slide" Target="/ppt/slides/slide4.xml" Id="R7e277e83e064449d" /><Relationship Type="http://schemas.openxmlformats.org/officeDocument/2006/relationships/slide" Target="/ppt/slides/slide5.xml" Id="R35d6638ee18a47b4" /><Relationship Type="http://schemas.openxmlformats.org/officeDocument/2006/relationships/slide" Target="/ppt/slides/slide6.xml" Id="Rdd55e2535b564d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ecd9e86adb4e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066a6228184b42" /><Relationship Type="http://schemas.openxmlformats.org/officeDocument/2006/relationships/theme" Target="/ppt/slideMasters/theme/theme1.xml" Id="R1905a1e31c9446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066a6228184b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94d631b1d64f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91bd229d1740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2dc280b4584c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43f79228764e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270d6d92ca4f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cf7f432ed844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MEB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MEB HOLDING AS ble etablert [år] og holder til i Bryne.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MEBRAHTU WELDERUFAEL WELDESLASSIE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 Sigurds gate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4345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925 854 549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MEB HOLDING AS</a:t>
            </a:r>
          </a:p>
        </p:txBody>
      </p:sp>
    </p:spTree>
  </p:cSld>
  <p:clrMapOvr>
    <a:masterClrMapping xmlns:a="http://schemas.openxmlformats.org/drawingml/2006/main"/>
  </p:clrMapOvr>
</p:sld>
</file>