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c222d92d514e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eb7028686a44e3"/>
  </p:sldMasterIdLst>
  <p:sldIdLst>
    <p:sldId xmlns:r="http://schemas.openxmlformats.org/officeDocument/2006/relationships" id="256" r:id="R6ab9006ad6234811"/>
    <p:sldId xmlns:r="http://schemas.openxmlformats.org/officeDocument/2006/relationships" id="257" r:id="R8d8c9b3d8d5a45fd"/>
    <p:sldId xmlns:r="http://schemas.openxmlformats.org/officeDocument/2006/relationships" id="258" r:id="R477169eedd194ac6"/>
    <p:sldId xmlns:r="http://schemas.openxmlformats.org/officeDocument/2006/relationships" id="259" r:id="Rf6dfd14f19014864"/>
    <p:sldId xmlns:r="http://schemas.openxmlformats.org/officeDocument/2006/relationships" id="260" r:id="Rd3509582aca94ec8"/>
    <p:sldId xmlns:r="http://schemas.openxmlformats.org/officeDocument/2006/relationships" id="261" r:id="R34cf7a3d82de4478"/>
    <p:sldId xmlns:r="http://schemas.openxmlformats.org/officeDocument/2006/relationships" id="262" r:id="R04d8148d814945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eb7028686a44e3" /><Relationship Type="http://schemas.openxmlformats.org/officeDocument/2006/relationships/slide" Target="/ppt/slides/slide1.xml" Id="R6ab9006ad6234811" /><Relationship Type="http://schemas.openxmlformats.org/officeDocument/2006/relationships/slide" Target="/ppt/slides/slide2.xml" Id="R8d8c9b3d8d5a45fd" /><Relationship Type="http://schemas.openxmlformats.org/officeDocument/2006/relationships/slide" Target="/ppt/slides/slide3.xml" Id="R477169eedd194ac6" /><Relationship Type="http://schemas.openxmlformats.org/officeDocument/2006/relationships/slide" Target="/ppt/slides/slide4.xml" Id="Rf6dfd14f19014864" /><Relationship Type="http://schemas.openxmlformats.org/officeDocument/2006/relationships/slide" Target="/ppt/slides/slide5.xml" Id="Rd3509582aca94ec8" /><Relationship Type="http://schemas.openxmlformats.org/officeDocument/2006/relationships/slide" Target="/ppt/slides/slide6.xml" Id="R34cf7a3d82de4478" /><Relationship Type="http://schemas.openxmlformats.org/officeDocument/2006/relationships/slide" Target="/ppt/slides/slide7.xml" Id="R04d8148d814945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77a79603d47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d91e5f3f14804" /><Relationship Type="http://schemas.openxmlformats.org/officeDocument/2006/relationships/theme" Target="/ppt/slideMasters/theme/theme1.xml" Id="Rc04c1792e92644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9d91e5f3f148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710c5b46240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6ca68fddf40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05807f9fe48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2b6cbed83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fa4623aa845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3ce96c92248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015eb502345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KROHNEN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11 623 709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216 690 100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322 907 112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GC RIEBER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eiendom@gcrieber.com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