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593c697b7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b525b36b54dde"/>
  </p:sldMasterIdLst>
  <p:sldIdLst>
    <p:sldId xmlns:r="http://schemas.openxmlformats.org/officeDocument/2006/relationships" id="256" r:id="R6748888a608c4eb1"/>
    <p:sldId xmlns:r="http://schemas.openxmlformats.org/officeDocument/2006/relationships" id="257" r:id="R719983b41a6b4142"/>
    <p:sldId xmlns:r="http://schemas.openxmlformats.org/officeDocument/2006/relationships" id="258" r:id="R4c19dba0dd124ee3"/>
    <p:sldId xmlns:r="http://schemas.openxmlformats.org/officeDocument/2006/relationships" id="259" r:id="Rc240d2c8c03f4e20"/>
    <p:sldId xmlns:r="http://schemas.openxmlformats.org/officeDocument/2006/relationships" id="260" r:id="R07b8b410783840ae"/>
    <p:sldId xmlns:r="http://schemas.openxmlformats.org/officeDocument/2006/relationships" id="261" r:id="R3ac9d8824e8042f0"/>
    <p:sldId xmlns:r="http://schemas.openxmlformats.org/officeDocument/2006/relationships" id="262" r:id="Rc2db54b601d64d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b525b36b54dde" /><Relationship Type="http://schemas.openxmlformats.org/officeDocument/2006/relationships/slide" Target="/ppt/slides/slide1.xml" Id="R6748888a608c4eb1" /><Relationship Type="http://schemas.openxmlformats.org/officeDocument/2006/relationships/slide" Target="/ppt/slides/slide2.xml" Id="R719983b41a6b4142" /><Relationship Type="http://schemas.openxmlformats.org/officeDocument/2006/relationships/slide" Target="/ppt/slides/slide3.xml" Id="R4c19dba0dd124ee3" /><Relationship Type="http://schemas.openxmlformats.org/officeDocument/2006/relationships/slide" Target="/ppt/slides/slide4.xml" Id="Rc240d2c8c03f4e20" /><Relationship Type="http://schemas.openxmlformats.org/officeDocument/2006/relationships/slide" Target="/ppt/slides/slide5.xml" Id="R07b8b410783840ae" /><Relationship Type="http://schemas.openxmlformats.org/officeDocument/2006/relationships/slide" Target="/ppt/slides/slide6.xml" Id="R3ac9d8824e8042f0" /><Relationship Type="http://schemas.openxmlformats.org/officeDocument/2006/relationships/slide" Target="/ppt/slides/slide7.xml" Id="Rc2db54b601d64d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41492cd78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87f540a744483" /><Relationship Type="http://schemas.openxmlformats.org/officeDocument/2006/relationships/theme" Target="/ppt/slideMasters/theme/theme1.xml" Id="R293c4cea5563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087f540a74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bbe9337de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f89b7761944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4343a61f7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978c718e14b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3844528ab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f902893d45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4a98ce8c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MAJOR MAJOR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MAJOR MAJOR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2 974 878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21 932 767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22 019 494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HAUGEN MASKE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Haugen Maske, Lervikbakken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MAJOR MAJOR AS</a:t>
            </a:r>
          </a:p>
        </p:txBody>
      </p:sp>
    </p:spTree>
  </p:cSld>
  <p:clrMapOvr>
    <a:masterClrMapping xmlns:a="http://schemas.openxmlformats.org/drawingml/2006/main"/>
  </p:clrMapOvr>
</p:sld>
</file>